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489" r:id="rId3"/>
    <p:sldId id="491" r:id="rId4"/>
    <p:sldId id="490" r:id="rId5"/>
    <p:sldId id="4633" r:id="rId6"/>
    <p:sldId id="1949" r:id="rId7"/>
    <p:sldId id="4444" r:id="rId8"/>
    <p:sldId id="1000" r:id="rId9"/>
    <p:sldId id="998" r:id="rId10"/>
    <p:sldId id="469" r:id="rId11"/>
    <p:sldId id="256" r:id="rId12"/>
    <p:sldId id="4634" r:id="rId13"/>
    <p:sldId id="4635" r:id="rId14"/>
    <p:sldId id="4636" r:id="rId15"/>
    <p:sldId id="463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2" d="100"/>
          <a:sy n="102" d="100"/>
        </p:scale>
        <p:origin x="11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209D2-26EC-4FC2-B247-CC8AD7AED403}"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66447-9941-433B-8D5F-276CE4735E97}" type="slidenum">
              <a:rPr lang="en-US" smtClean="0"/>
              <a:t>‹#›</a:t>
            </a:fld>
            <a:endParaRPr lang="en-US"/>
          </a:p>
        </p:txBody>
      </p:sp>
    </p:spTree>
    <p:extLst>
      <p:ext uri="{BB962C8B-B14F-4D97-AF65-F5344CB8AC3E}">
        <p14:creationId xmlns:p14="http://schemas.microsoft.com/office/powerpoint/2010/main" val="1762237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noProof="1"/>
              <a:t>March 15, I declared a State of Emergency in the Town of Amherst. </a:t>
            </a:r>
          </a:p>
          <a:p>
            <a:pPr defTabSz="966612">
              <a:defRPr/>
            </a:pPr>
            <a:r>
              <a:rPr lang="en-US" noProof="1"/>
              <a:t>On April 6 I told our Emergency Services personnel that we needed to start an Economic Recovery Plan, </a:t>
            </a:r>
          </a:p>
          <a:p>
            <a:pPr defTabSz="966612">
              <a:defRPr/>
            </a:pPr>
            <a:r>
              <a:rPr lang="en-US" noProof="1"/>
              <a:t>We are now working to build off of the efforts of our first three years to further reform Town Government, to create fiscal stability into the future and to change the Town’s Course to meet the demands of the New Economy. </a:t>
            </a:r>
          </a:p>
          <a:p>
            <a:pPr defTabSz="966612">
              <a:defRPr/>
            </a:pPr>
            <a:r>
              <a:rPr lang="en-US" noProof="1"/>
              <a:t>We are using COVID-19 as a catalyst to improve every facit of Town Government and to emerge as a leading community in NYS and the nation!</a:t>
            </a:r>
            <a:endParaRPr lang="en-US" baseline="30000" noProof="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88CA5-1C14-404B-A3C5-7F12496F3F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63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(crack knuckles) let’s start this thing up Amherst Style!!! </a:t>
            </a:r>
          </a:p>
          <a:p>
            <a:endParaRPr lang="en-US" dirty="0"/>
          </a:p>
          <a:p>
            <a:r>
              <a:rPr lang="en-US" dirty="0"/>
              <a:t>Start the clock now AJ?</a:t>
            </a:r>
          </a:p>
          <a:p>
            <a:endParaRPr lang="en-US" dirty="0"/>
          </a:p>
          <a:p>
            <a:r>
              <a:rPr lang="en-US" dirty="0"/>
              <a:t>Amherst is not just the largest WNY suburb, it’s the 4</a:t>
            </a:r>
            <a:r>
              <a:rPr lang="en-US" baseline="30000" dirty="0"/>
              <a:t>th</a:t>
            </a:r>
            <a:r>
              <a:rPr lang="en-US" dirty="0"/>
              <a:t> largest municipality in Upstate NY and bigger than the City of Albany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88CA5-1C14-404B-A3C5-7F12496F3F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24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noProof="1">
                <a:solidFill>
                  <a:prstClr val="black"/>
                </a:solidFill>
              </a:rPr>
              <a:t>………… Infact it is pretty impressive to think about our numbers….. 188K daytime population, thousands of businesses and the Undergraduate Campus for NY’s flagship University</a:t>
            </a:r>
            <a:endParaRPr lang="en-US" noProof="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88CA5-1C14-404B-A3C5-7F12496F3F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350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88CA5-1C14-404B-A3C5-7F12496F3F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77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2559050" y="576263"/>
            <a:ext cx="5122863" cy="2881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1024128" y="3648456"/>
            <a:ext cx="8193024" cy="3456432"/>
          </a:xfrm>
          <a:prstGeom prst="rect">
            <a:avLst/>
          </a:prstGeom>
        </p:spPr>
        <p:txBody>
          <a:bodyPr spcFirstLastPara="1" wrap="square" lIns="102163" tIns="102163" rIns="102163" bIns="102163" anchor="t" anchorCtr="0">
            <a:noAutofit/>
          </a:bodyPr>
          <a:lstStyle/>
          <a:p>
            <a:r>
              <a:rPr lang="en-US" dirty="0"/>
              <a:t>With the second highest density in all of WNY, the Boulevard District lies halfway between UB’s North and South Campuses</a:t>
            </a:r>
            <a:endParaRPr dirty="0"/>
          </a:p>
        </p:txBody>
      </p:sp>
    </p:spTree>
    <p:extLst>
      <p:ext uri="{BB962C8B-B14F-4D97-AF65-F5344CB8AC3E}">
        <p14:creationId xmlns:p14="http://schemas.microsoft.com/office/powerpoint/2010/main" val="389763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8D353D6F-85C3-4528-847C-2AECD79E20B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97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8D353D6F-85C3-4528-847C-2AECD79E20B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591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area has been rezoned and we are working on projects at </a:t>
            </a:r>
            <a:r>
              <a:rPr lang="en-US" dirty="0" err="1"/>
              <a:t>Sweethome</a:t>
            </a:r>
            <a:r>
              <a:rPr lang="en-US" dirty="0"/>
              <a:t> and Maple, and………..</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8D353D6F-85C3-4528-847C-2AECD79E20B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28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2559050" y="576263"/>
            <a:ext cx="5122863" cy="2881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1024128" y="3648456"/>
            <a:ext cx="8193024" cy="3456432"/>
          </a:xfrm>
          <a:prstGeom prst="rect">
            <a:avLst/>
          </a:prstGeom>
        </p:spPr>
        <p:txBody>
          <a:bodyPr spcFirstLastPara="1" wrap="square" lIns="102163" tIns="102163" rIns="102163" bIns="102163" anchor="t" anchorCtr="0">
            <a:noAutofit/>
          </a:bodyPr>
          <a:lstStyle/>
          <a:p>
            <a:endParaRPr dirty="0"/>
          </a:p>
        </p:txBody>
      </p:sp>
    </p:spTree>
    <p:extLst>
      <p:ext uri="{BB962C8B-B14F-4D97-AF65-F5344CB8AC3E}">
        <p14:creationId xmlns:p14="http://schemas.microsoft.com/office/powerpoint/2010/main" val="22952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AA42-FD9C-0A51-D48D-1FC23D668C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22AB7-62F2-EFB0-FE69-2F7069D37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70F61F-5239-291F-DB7E-BA8970700FA3}"/>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5" name="Footer Placeholder 4">
            <a:extLst>
              <a:ext uri="{FF2B5EF4-FFF2-40B4-BE49-F238E27FC236}">
                <a16:creationId xmlns:a16="http://schemas.microsoft.com/office/drawing/2014/main" id="{C6826275-1274-254C-1E1B-AB1E79CE3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474CE-72DA-8586-D878-CCF5E66C6460}"/>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54725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371C1-8DA1-3AEB-65B8-384098B822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2D532C-8390-E34D-9B7F-8AFE6CA235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85E0C-FDB9-BCD2-8A81-40E800DB473E}"/>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5" name="Footer Placeholder 4">
            <a:extLst>
              <a:ext uri="{FF2B5EF4-FFF2-40B4-BE49-F238E27FC236}">
                <a16:creationId xmlns:a16="http://schemas.microsoft.com/office/drawing/2014/main" id="{3AFF27CD-3933-2A3F-60C7-80C163C25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D3532-2B99-1306-0E2F-4669531B4861}"/>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3443514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92">
    <p:spTree>
      <p:nvGrpSpPr>
        <p:cNvPr id="1" name=""/>
        <p:cNvGrpSpPr/>
        <p:nvPr/>
      </p:nvGrpSpPr>
      <p:grpSpPr>
        <a:xfrm>
          <a:off x="0" y="0"/>
          <a:ext cx="0" cy="0"/>
          <a:chOff x="0" y="0"/>
          <a:chExt cx="0" cy="0"/>
        </a:xfrm>
      </p:grpSpPr>
      <p:sp>
        <p:nvSpPr>
          <p:cNvPr id="15" name="Frame 14">
            <a:extLst>
              <a:ext uri="{FF2B5EF4-FFF2-40B4-BE49-F238E27FC236}">
                <a16:creationId xmlns:a16="http://schemas.microsoft.com/office/drawing/2014/main" id="{269DD4C4-94B0-4856-BC85-575C58CD69B4}"/>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9F0234D-D84B-E940-A1B6-5A77586155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7658" y="1602797"/>
            <a:ext cx="9256684" cy="5206885"/>
          </a:xfrm>
          <a:prstGeom prst="rect">
            <a:avLst/>
          </a:prstGeom>
        </p:spPr>
      </p:pic>
      <p:sp>
        <p:nvSpPr>
          <p:cNvPr id="4" name="Picture Placeholder 3">
            <a:extLst>
              <a:ext uri="{FF2B5EF4-FFF2-40B4-BE49-F238E27FC236}">
                <a16:creationId xmlns:a16="http://schemas.microsoft.com/office/drawing/2014/main" id="{E8FBE947-AD67-2D4A-980A-9257DC8CFBEC}"/>
              </a:ext>
            </a:extLst>
          </p:cNvPr>
          <p:cNvSpPr>
            <a:spLocks noGrp="1"/>
          </p:cNvSpPr>
          <p:nvPr>
            <p:ph type="pic" sz="quarter" idx="10"/>
          </p:nvPr>
        </p:nvSpPr>
        <p:spPr>
          <a:xfrm>
            <a:off x="3707650" y="2393950"/>
            <a:ext cx="4805363" cy="3138488"/>
          </a:xfrm>
          <a:solidFill>
            <a:srgbClr val="00B0F0"/>
          </a:solidFill>
        </p:spPr>
        <p:txBody>
          <a:bodyPr/>
          <a:lstStyle/>
          <a:p>
            <a:endParaRPr lang="en-US" dirty="0"/>
          </a:p>
        </p:txBody>
      </p:sp>
      <p:sp>
        <p:nvSpPr>
          <p:cNvPr id="10" name="Text Placeholder 7">
            <a:extLst>
              <a:ext uri="{FF2B5EF4-FFF2-40B4-BE49-F238E27FC236}">
                <a16:creationId xmlns:a16="http://schemas.microsoft.com/office/drawing/2014/main" id="{2609B0E0-C9D3-D346-87A8-F0B808D983BF}"/>
              </a:ext>
            </a:extLst>
          </p:cNvPr>
          <p:cNvSpPr>
            <a:spLocks noGrp="1"/>
          </p:cNvSpPr>
          <p:nvPr>
            <p:ph type="body" sz="quarter" idx="13"/>
          </p:nvPr>
        </p:nvSpPr>
        <p:spPr>
          <a:xfrm>
            <a:off x="522513" y="457200"/>
            <a:ext cx="11152415" cy="1379766"/>
          </a:xfrm>
        </p:spPr>
        <p:txBody>
          <a:bodyPr lIns="45720" rIns="0">
            <a:normAutofit/>
          </a:bodyPr>
          <a:lstStyle>
            <a:lvl1pPr marL="0" indent="0" algn="ctr">
              <a:buNone/>
              <a:defRPr sz="2400" b="0">
                <a:solidFill>
                  <a:schemeClr val="tx1"/>
                </a:solidFill>
              </a:defRPr>
            </a:lvl1pPr>
          </a:lstStyle>
          <a:p>
            <a:pPr lvl="0"/>
            <a:endParaRPr lang="en-US" dirty="0"/>
          </a:p>
        </p:txBody>
      </p:sp>
      <p:sp>
        <p:nvSpPr>
          <p:cNvPr id="11" name="Text Placeholder 7">
            <a:extLst>
              <a:ext uri="{FF2B5EF4-FFF2-40B4-BE49-F238E27FC236}">
                <a16:creationId xmlns:a16="http://schemas.microsoft.com/office/drawing/2014/main" id="{244795FE-1304-224A-930A-47F26613F2F1}"/>
              </a:ext>
            </a:extLst>
          </p:cNvPr>
          <p:cNvSpPr>
            <a:spLocks noGrp="1"/>
          </p:cNvSpPr>
          <p:nvPr>
            <p:ph type="body" sz="quarter" idx="14"/>
          </p:nvPr>
        </p:nvSpPr>
        <p:spPr>
          <a:xfrm>
            <a:off x="522513" y="2177788"/>
            <a:ext cx="2677887" cy="1700249"/>
          </a:xfrm>
        </p:spPr>
        <p:txBody>
          <a:bodyPr lIns="45720" rIns="0">
            <a:normAutofit/>
          </a:bodyPr>
          <a:lstStyle>
            <a:lvl1pPr marL="0" indent="0">
              <a:buNone/>
              <a:defRPr sz="2400">
                <a:solidFill>
                  <a:schemeClr val="accent2"/>
                </a:solidFill>
              </a:defRPr>
            </a:lvl1pPr>
          </a:lstStyle>
          <a:p>
            <a:pPr lvl="0"/>
            <a:endParaRPr lang="en-US" dirty="0"/>
          </a:p>
        </p:txBody>
      </p:sp>
      <p:sp>
        <p:nvSpPr>
          <p:cNvPr id="12" name="Text Placeholder 7">
            <a:extLst>
              <a:ext uri="{FF2B5EF4-FFF2-40B4-BE49-F238E27FC236}">
                <a16:creationId xmlns:a16="http://schemas.microsoft.com/office/drawing/2014/main" id="{4699FD07-2FAE-244E-B97D-2EAB1636A670}"/>
              </a:ext>
            </a:extLst>
          </p:cNvPr>
          <p:cNvSpPr>
            <a:spLocks noGrp="1"/>
          </p:cNvSpPr>
          <p:nvPr>
            <p:ph type="body" sz="quarter" idx="15"/>
          </p:nvPr>
        </p:nvSpPr>
        <p:spPr>
          <a:xfrm>
            <a:off x="9013370" y="2177788"/>
            <a:ext cx="2677887" cy="1700249"/>
          </a:xfrm>
        </p:spPr>
        <p:txBody>
          <a:bodyPr lIns="45720" rIns="0">
            <a:normAutofit/>
          </a:bodyPr>
          <a:lstStyle>
            <a:lvl1pPr marL="0" indent="0">
              <a:buNone/>
              <a:defRPr sz="2400">
                <a:solidFill>
                  <a:schemeClr val="accent2"/>
                </a:solidFill>
              </a:defRPr>
            </a:lvl1pPr>
          </a:lstStyle>
          <a:p>
            <a:pPr lvl="0"/>
            <a:endParaRPr lang="en-US" dirty="0"/>
          </a:p>
        </p:txBody>
      </p:sp>
      <p:sp>
        <p:nvSpPr>
          <p:cNvPr id="13" name="Text Placeholder 7">
            <a:extLst>
              <a:ext uri="{FF2B5EF4-FFF2-40B4-BE49-F238E27FC236}">
                <a16:creationId xmlns:a16="http://schemas.microsoft.com/office/drawing/2014/main" id="{09F7B2AC-8F96-EB42-B331-F80D423A08F7}"/>
              </a:ext>
            </a:extLst>
          </p:cNvPr>
          <p:cNvSpPr>
            <a:spLocks noGrp="1"/>
          </p:cNvSpPr>
          <p:nvPr>
            <p:ph type="body" sz="quarter" idx="16"/>
          </p:nvPr>
        </p:nvSpPr>
        <p:spPr>
          <a:xfrm>
            <a:off x="522513" y="4496445"/>
            <a:ext cx="2677887" cy="1700249"/>
          </a:xfrm>
        </p:spPr>
        <p:txBody>
          <a:bodyPr lIns="45720" rIns="0">
            <a:normAutofit/>
          </a:bodyPr>
          <a:lstStyle>
            <a:lvl1pPr marL="0" indent="0">
              <a:buNone/>
              <a:defRPr sz="2400">
                <a:solidFill>
                  <a:schemeClr val="accent2"/>
                </a:solidFill>
              </a:defRPr>
            </a:lvl1pPr>
          </a:lstStyle>
          <a:p>
            <a:pPr lvl="0"/>
            <a:endParaRPr lang="en-US" dirty="0"/>
          </a:p>
        </p:txBody>
      </p:sp>
      <p:sp>
        <p:nvSpPr>
          <p:cNvPr id="14" name="Text Placeholder 7">
            <a:extLst>
              <a:ext uri="{FF2B5EF4-FFF2-40B4-BE49-F238E27FC236}">
                <a16:creationId xmlns:a16="http://schemas.microsoft.com/office/drawing/2014/main" id="{C4B4D2FE-0CDB-1944-A719-779B68C99626}"/>
              </a:ext>
            </a:extLst>
          </p:cNvPr>
          <p:cNvSpPr>
            <a:spLocks noGrp="1"/>
          </p:cNvSpPr>
          <p:nvPr>
            <p:ph type="body" sz="quarter" idx="17"/>
          </p:nvPr>
        </p:nvSpPr>
        <p:spPr>
          <a:xfrm>
            <a:off x="9013370" y="4496445"/>
            <a:ext cx="2677887" cy="1700249"/>
          </a:xfrm>
        </p:spPr>
        <p:txBody>
          <a:bodyPr lIns="45720" rIns="0">
            <a:normAutofit/>
          </a:bodyPr>
          <a:lstStyle>
            <a:lvl1pPr marL="0" indent="0">
              <a:buNone/>
              <a:defRPr sz="2400">
                <a:solidFill>
                  <a:schemeClr val="accent2"/>
                </a:solidFill>
              </a:defRPr>
            </a:lvl1pPr>
          </a:lstStyle>
          <a:p>
            <a:pPr lvl="0"/>
            <a:endParaRPr lang="en-US" dirty="0"/>
          </a:p>
        </p:txBody>
      </p:sp>
    </p:spTree>
    <p:extLst>
      <p:ext uri="{BB962C8B-B14F-4D97-AF65-F5344CB8AC3E}">
        <p14:creationId xmlns:p14="http://schemas.microsoft.com/office/powerpoint/2010/main" val="37641388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9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B6271C-D02F-E546-8153-97CDE384C3F1}"/>
              </a:ext>
            </a:extLst>
          </p:cNvPr>
          <p:cNvSpPr/>
          <p:nvPr userDrawn="1"/>
        </p:nvSpPr>
        <p:spPr>
          <a:xfrm flipV="1">
            <a:off x="0" y="0"/>
            <a:ext cx="12192000" cy="4206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ame 14">
            <a:extLst>
              <a:ext uri="{FF2B5EF4-FFF2-40B4-BE49-F238E27FC236}">
                <a16:creationId xmlns:a16="http://schemas.microsoft.com/office/drawing/2014/main" id="{E79D0745-D995-4968-8536-3A3C7F5E1604}"/>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79F0234D-D84B-E940-A1B6-5A77586155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7658" y="1602797"/>
            <a:ext cx="9256684" cy="5206885"/>
          </a:xfrm>
          <a:prstGeom prst="rect">
            <a:avLst/>
          </a:prstGeom>
        </p:spPr>
      </p:pic>
      <p:sp>
        <p:nvSpPr>
          <p:cNvPr id="4" name="Picture Placeholder 3">
            <a:extLst>
              <a:ext uri="{FF2B5EF4-FFF2-40B4-BE49-F238E27FC236}">
                <a16:creationId xmlns:a16="http://schemas.microsoft.com/office/drawing/2014/main" id="{E8FBE947-AD67-2D4A-980A-9257DC8CFBEC}"/>
              </a:ext>
            </a:extLst>
          </p:cNvPr>
          <p:cNvSpPr>
            <a:spLocks noGrp="1"/>
          </p:cNvSpPr>
          <p:nvPr>
            <p:ph type="pic" sz="quarter" idx="10"/>
          </p:nvPr>
        </p:nvSpPr>
        <p:spPr>
          <a:xfrm>
            <a:off x="3707650" y="2393950"/>
            <a:ext cx="4805363" cy="3138488"/>
          </a:xfrm>
          <a:solidFill>
            <a:srgbClr val="00B0F0"/>
          </a:solidFill>
        </p:spPr>
        <p:txBody>
          <a:bodyPr/>
          <a:lstStyle/>
          <a:p>
            <a:endParaRPr lang="en-US" dirty="0"/>
          </a:p>
        </p:txBody>
      </p:sp>
      <p:sp>
        <p:nvSpPr>
          <p:cNvPr id="10" name="Text Placeholder 7">
            <a:extLst>
              <a:ext uri="{FF2B5EF4-FFF2-40B4-BE49-F238E27FC236}">
                <a16:creationId xmlns:a16="http://schemas.microsoft.com/office/drawing/2014/main" id="{95895283-2AD3-144B-932E-29BB310703A2}"/>
              </a:ext>
            </a:extLst>
          </p:cNvPr>
          <p:cNvSpPr>
            <a:spLocks noGrp="1"/>
          </p:cNvSpPr>
          <p:nvPr>
            <p:ph type="body" sz="quarter" idx="13"/>
          </p:nvPr>
        </p:nvSpPr>
        <p:spPr>
          <a:xfrm>
            <a:off x="522513" y="457200"/>
            <a:ext cx="11152415" cy="1379766"/>
          </a:xfrm>
        </p:spPr>
        <p:txBody>
          <a:bodyPr lIns="45720" rIns="0">
            <a:normAutofit/>
          </a:bodyPr>
          <a:lstStyle>
            <a:lvl1pPr marL="0" indent="0" algn="ctr">
              <a:buNone/>
              <a:defRPr sz="2400" b="0">
                <a:solidFill>
                  <a:schemeClr val="bg1"/>
                </a:solidFill>
              </a:defRPr>
            </a:lvl1pPr>
          </a:lstStyle>
          <a:p>
            <a:pPr lvl="0"/>
            <a:endParaRPr lang="en-US" dirty="0"/>
          </a:p>
        </p:txBody>
      </p:sp>
      <p:sp>
        <p:nvSpPr>
          <p:cNvPr id="11" name="Text Placeholder 7">
            <a:extLst>
              <a:ext uri="{FF2B5EF4-FFF2-40B4-BE49-F238E27FC236}">
                <a16:creationId xmlns:a16="http://schemas.microsoft.com/office/drawing/2014/main" id="{EE721036-901C-A34B-A723-393B81D950B6}"/>
              </a:ext>
            </a:extLst>
          </p:cNvPr>
          <p:cNvSpPr>
            <a:spLocks noGrp="1"/>
          </p:cNvSpPr>
          <p:nvPr>
            <p:ph type="body" sz="quarter" idx="14"/>
          </p:nvPr>
        </p:nvSpPr>
        <p:spPr>
          <a:xfrm>
            <a:off x="522513" y="2177788"/>
            <a:ext cx="2677887" cy="1700249"/>
          </a:xfrm>
        </p:spPr>
        <p:txBody>
          <a:bodyPr lIns="45720" rIns="0">
            <a:normAutofit/>
          </a:bodyPr>
          <a:lstStyle>
            <a:lvl1pPr marL="0" indent="0">
              <a:buNone/>
              <a:defRPr sz="2400">
                <a:solidFill>
                  <a:schemeClr val="accent2"/>
                </a:solidFill>
              </a:defRPr>
            </a:lvl1pPr>
          </a:lstStyle>
          <a:p>
            <a:pPr lvl="0"/>
            <a:endParaRPr lang="en-US" dirty="0"/>
          </a:p>
        </p:txBody>
      </p:sp>
      <p:sp>
        <p:nvSpPr>
          <p:cNvPr id="12" name="Text Placeholder 7">
            <a:extLst>
              <a:ext uri="{FF2B5EF4-FFF2-40B4-BE49-F238E27FC236}">
                <a16:creationId xmlns:a16="http://schemas.microsoft.com/office/drawing/2014/main" id="{B34BF497-42E2-624E-8028-28C59B998397}"/>
              </a:ext>
            </a:extLst>
          </p:cNvPr>
          <p:cNvSpPr>
            <a:spLocks noGrp="1"/>
          </p:cNvSpPr>
          <p:nvPr>
            <p:ph type="body" sz="quarter" idx="15"/>
          </p:nvPr>
        </p:nvSpPr>
        <p:spPr>
          <a:xfrm>
            <a:off x="9013370" y="2177788"/>
            <a:ext cx="2677887" cy="1700249"/>
          </a:xfrm>
        </p:spPr>
        <p:txBody>
          <a:bodyPr lIns="45720" rIns="0">
            <a:normAutofit/>
          </a:bodyPr>
          <a:lstStyle>
            <a:lvl1pPr marL="0" indent="0">
              <a:buNone/>
              <a:defRPr sz="2400">
                <a:solidFill>
                  <a:schemeClr val="accent2"/>
                </a:solidFill>
              </a:defRPr>
            </a:lvl1pPr>
          </a:lstStyle>
          <a:p>
            <a:pPr lvl="0"/>
            <a:endParaRPr lang="en-US" dirty="0"/>
          </a:p>
        </p:txBody>
      </p:sp>
      <p:sp>
        <p:nvSpPr>
          <p:cNvPr id="13" name="Text Placeholder 7">
            <a:extLst>
              <a:ext uri="{FF2B5EF4-FFF2-40B4-BE49-F238E27FC236}">
                <a16:creationId xmlns:a16="http://schemas.microsoft.com/office/drawing/2014/main" id="{E611D42E-37DC-B648-AC5F-CB308577991C}"/>
              </a:ext>
            </a:extLst>
          </p:cNvPr>
          <p:cNvSpPr>
            <a:spLocks noGrp="1"/>
          </p:cNvSpPr>
          <p:nvPr>
            <p:ph type="body" sz="quarter" idx="16"/>
          </p:nvPr>
        </p:nvSpPr>
        <p:spPr>
          <a:xfrm>
            <a:off x="522513" y="4496445"/>
            <a:ext cx="2677887" cy="1700249"/>
          </a:xfrm>
        </p:spPr>
        <p:txBody>
          <a:bodyPr lIns="45720" rIns="0">
            <a:normAutofit/>
          </a:bodyPr>
          <a:lstStyle>
            <a:lvl1pPr marL="0" indent="0">
              <a:buNone/>
              <a:defRPr sz="2400">
                <a:solidFill>
                  <a:schemeClr val="accent2"/>
                </a:solidFill>
              </a:defRPr>
            </a:lvl1pPr>
          </a:lstStyle>
          <a:p>
            <a:pPr lvl="0"/>
            <a:endParaRPr lang="en-US" dirty="0"/>
          </a:p>
        </p:txBody>
      </p:sp>
      <p:sp>
        <p:nvSpPr>
          <p:cNvPr id="14" name="Text Placeholder 7">
            <a:extLst>
              <a:ext uri="{FF2B5EF4-FFF2-40B4-BE49-F238E27FC236}">
                <a16:creationId xmlns:a16="http://schemas.microsoft.com/office/drawing/2014/main" id="{F4D9FEBF-7370-B545-921F-70334771928A}"/>
              </a:ext>
            </a:extLst>
          </p:cNvPr>
          <p:cNvSpPr>
            <a:spLocks noGrp="1"/>
          </p:cNvSpPr>
          <p:nvPr>
            <p:ph type="body" sz="quarter" idx="17"/>
          </p:nvPr>
        </p:nvSpPr>
        <p:spPr>
          <a:xfrm>
            <a:off x="9013370" y="4496445"/>
            <a:ext cx="2677887" cy="1700249"/>
          </a:xfrm>
        </p:spPr>
        <p:txBody>
          <a:bodyPr lIns="45720" rIns="0">
            <a:normAutofit/>
          </a:bodyPr>
          <a:lstStyle>
            <a:lvl1pPr marL="0" indent="0">
              <a:buNone/>
              <a:defRPr sz="2400">
                <a:solidFill>
                  <a:schemeClr val="accent2"/>
                </a:solidFill>
              </a:defRPr>
            </a:lvl1pPr>
          </a:lstStyle>
          <a:p>
            <a:pPr lvl="0"/>
            <a:endParaRPr lang="en-US" dirty="0"/>
          </a:p>
        </p:txBody>
      </p:sp>
    </p:spTree>
    <p:extLst>
      <p:ext uri="{BB962C8B-B14F-4D97-AF65-F5344CB8AC3E}">
        <p14:creationId xmlns:p14="http://schemas.microsoft.com/office/powerpoint/2010/main" val="3905991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94">
    <p:spTree>
      <p:nvGrpSpPr>
        <p:cNvPr id="1" name=""/>
        <p:cNvGrpSpPr/>
        <p:nvPr/>
      </p:nvGrpSpPr>
      <p:grpSpPr>
        <a:xfrm>
          <a:off x="0" y="0"/>
          <a:ext cx="0" cy="0"/>
          <a:chOff x="0" y="0"/>
          <a:chExt cx="0" cy="0"/>
        </a:xfrm>
      </p:grpSpPr>
      <p:sp>
        <p:nvSpPr>
          <p:cNvPr id="13" name="Frame 12">
            <a:extLst>
              <a:ext uri="{FF2B5EF4-FFF2-40B4-BE49-F238E27FC236}">
                <a16:creationId xmlns:a16="http://schemas.microsoft.com/office/drawing/2014/main" id="{7E2D765F-34B4-4E39-A988-0C8AE637B72F}"/>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9376756" y="0"/>
            <a:ext cx="28152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358CFC5-F375-B443-A3F2-DB660A3796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01320" y="809626"/>
            <a:ext cx="6338473" cy="5238748"/>
          </a:xfrm>
          <a:prstGeom prst="rect">
            <a:avLst/>
          </a:prstGeom>
          <a:effectLst>
            <a:reflection blurRad="6350" stA="52000" endA="300" endPos="35000" dir="5400000" sy="-100000" algn="bl" rotWithShape="0"/>
          </a:effectLst>
        </p:spPr>
      </p:pic>
      <p:sp>
        <p:nvSpPr>
          <p:cNvPr id="8" name="Picture Placeholder 7">
            <a:extLst>
              <a:ext uri="{FF2B5EF4-FFF2-40B4-BE49-F238E27FC236}">
                <a16:creationId xmlns:a16="http://schemas.microsoft.com/office/drawing/2014/main" id="{3A130B52-909F-F84C-A701-E5C25B2D7B70}"/>
              </a:ext>
            </a:extLst>
          </p:cNvPr>
          <p:cNvSpPr>
            <a:spLocks noGrp="1"/>
          </p:cNvSpPr>
          <p:nvPr>
            <p:ph type="pic" sz="quarter" idx="10"/>
          </p:nvPr>
        </p:nvSpPr>
        <p:spPr>
          <a:xfrm>
            <a:off x="6359626" y="1006513"/>
            <a:ext cx="6021860" cy="3382607"/>
          </a:xfrm>
          <a:solidFill>
            <a:srgbClr val="00B0F0"/>
          </a:solidFill>
        </p:spPr>
        <p:txBody>
          <a:bodyPr/>
          <a:lstStyle/>
          <a:p>
            <a:endParaRPr lang="en-US" dirty="0"/>
          </a:p>
        </p:txBody>
      </p:sp>
      <p:sp>
        <p:nvSpPr>
          <p:cNvPr id="10" name="Title 1">
            <a:extLst>
              <a:ext uri="{FF2B5EF4-FFF2-40B4-BE49-F238E27FC236}">
                <a16:creationId xmlns:a16="http://schemas.microsoft.com/office/drawing/2014/main" id="{0C57545E-E252-8C40-AD4A-7ED65C6004F8}"/>
              </a:ext>
            </a:extLst>
          </p:cNvPr>
          <p:cNvSpPr>
            <a:spLocks noGrp="1"/>
          </p:cNvSpPr>
          <p:nvPr>
            <p:ph type="title"/>
          </p:nvPr>
        </p:nvSpPr>
        <p:spPr>
          <a:xfrm>
            <a:off x="522513" y="656007"/>
            <a:ext cx="5468168" cy="590931"/>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11" name="Text Placeholder 7">
            <a:extLst>
              <a:ext uri="{FF2B5EF4-FFF2-40B4-BE49-F238E27FC236}">
                <a16:creationId xmlns:a16="http://schemas.microsoft.com/office/drawing/2014/main" id="{A0E2730A-2F87-3B45-99D1-0D105DDD3361}"/>
              </a:ext>
            </a:extLst>
          </p:cNvPr>
          <p:cNvSpPr>
            <a:spLocks noGrp="1"/>
          </p:cNvSpPr>
          <p:nvPr>
            <p:ph type="body" sz="quarter" idx="13"/>
          </p:nvPr>
        </p:nvSpPr>
        <p:spPr>
          <a:xfrm>
            <a:off x="522513" y="1284516"/>
            <a:ext cx="5468167"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2" name="Content Placeholder 2">
            <a:extLst>
              <a:ext uri="{FF2B5EF4-FFF2-40B4-BE49-F238E27FC236}">
                <a16:creationId xmlns:a16="http://schemas.microsoft.com/office/drawing/2014/main" id="{60EC95FD-EE51-8142-A230-53B64334357D}"/>
              </a:ext>
            </a:extLst>
          </p:cNvPr>
          <p:cNvSpPr>
            <a:spLocks noGrp="1"/>
          </p:cNvSpPr>
          <p:nvPr>
            <p:ph sz="half" idx="16"/>
          </p:nvPr>
        </p:nvSpPr>
        <p:spPr>
          <a:xfrm>
            <a:off x="522513" y="2123531"/>
            <a:ext cx="5468168" cy="4033836"/>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Rectangle 13">
            <a:extLst>
              <a:ext uri="{FF2B5EF4-FFF2-40B4-BE49-F238E27FC236}">
                <a16:creationId xmlns:a16="http://schemas.microsoft.com/office/drawing/2014/main" id="{91213E92-F044-4F6A-93AD-60A291E46F70}"/>
              </a:ext>
            </a:extLst>
          </p:cNvPr>
          <p:cNvSpPr/>
          <p:nvPr userDrawn="1"/>
        </p:nvSpPr>
        <p:spPr>
          <a:xfrm>
            <a:off x="0" y="1821848"/>
            <a:ext cx="5000624" cy="157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2987109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95">
    <p:bg>
      <p:bgPr>
        <a:solidFill>
          <a:schemeClr val="tx1"/>
        </a:solidFill>
        <a:effectLst/>
      </p:bgPr>
    </p:bg>
    <p:spTree>
      <p:nvGrpSpPr>
        <p:cNvPr id="1" name=""/>
        <p:cNvGrpSpPr/>
        <p:nvPr/>
      </p:nvGrpSpPr>
      <p:grpSpPr>
        <a:xfrm>
          <a:off x="0" y="0"/>
          <a:ext cx="0" cy="0"/>
          <a:chOff x="0" y="0"/>
          <a:chExt cx="0" cy="0"/>
        </a:xfrm>
      </p:grpSpPr>
      <p:sp>
        <p:nvSpPr>
          <p:cNvPr id="13" name="Frame 12">
            <a:extLst>
              <a:ext uri="{FF2B5EF4-FFF2-40B4-BE49-F238E27FC236}">
                <a16:creationId xmlns:a16="http://schemas.microsoft.com/office/drawing/2014/main" id="{DCEA34B0-67F3-4E46-A282-4CAF8E5792D2}"/>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9376756" y="0"/>
            <a:ext cx="28152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358CFC5-F375-B443-A3F2-DB660A3796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01320" y="809626"/>
            <a:ext cx="6338473" cy="5238748"/>
          </a:xfrm>
          <a:prstGeom prst="rect">
            <a:avLst/>
          </a:prstGeom>
          <a:effectLst>
            <a:reflection blurRad="6350" stA="52000" endA="300" endPos="35000" dir="5400000" sy="-100000" algn="bl" rotWithShape="0"/>
          </a:effectLst>
        </p:spPr>
      </p:pic>
      <p:sp>
        <p:nvSpPr>
          <p:cNvPr id="8" name="Picture Placeholder 7">
            <a:extLst>
              <a:ext uri="{FF2B5EF4-FFF2-40B4-BE49-F238E27FC236}">
                <a16:creationId xmlns:a16="http://schemas.microsoft.com/office/drawing/2014/main" id="{3A130B52-909F-F84C-A701-E5C25B2D7B70}"/>
              </a:ext>
            </a:extLst>
          </p:cNvPr>
          <p:cNvSpPr>
            <a:spLocks noGrp="1"/>
          </p:cNvSpPr>
          <p:nvPr>
            <p:ph type="pic" sz="quarter" idx="10"/>
          </p:nvPr>
        </p:nvSpPr>
        <p:spPr>
          <a:xfrm>
            <a:off x="6359626" y="1006513"/>
            <a:ext cx="6021860" cy="3382607"/>
          </a:xfrm>
          <a:solidFill>
            <a:srgbClr val="00B0F0"/>
          </a:solidFill>
        </p:spPr>
        <p:txBody>
          <a:bodyPr/>
          <a:lstStyle/>
          <a:p>
            <a:endParaRPr lang="en-US" dirty="0"/>
          </a:p>
        </p:txBody>
      </p:sp>
      <p:sp>
        <p:nvSpPr>
          <p:cNvPr id="10" name="Title 1">
            <a:extLst>
              <a:ext uri="{FF2B5EF4-FFF2-40B4-BE49-F238E27FC236}">
                <a16:creationId xmlns:a16="http://schemas.microsoft.com/office/drawing/2014/main" id="{26FF9608-45F7-5442-A3E8-B097863A4016}"/>
              </a:ext>
            </a:extLst>
          </p:cNvPr>
          <p:cNvSpPr>
            <a:spLocks noGrp="1"/>
          </p:cNvSpPr>
          <p:nvPr>
            <p:ph type="title"/>
          </p:nvPr>
        </p:nvSpPr>
        <p:spPr>
          <a:xfrm>
            <a:off x="522513" y="656007"/>
            <a:ext cx="5468168" cy="590931"/>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11" name="Text Placeholder 7">
            <a:extLst>
              <a:ext uri="{FF2B5EF4-FFF2-40B4-BE49-F238E27FC236}">
                <a16:creationId xmlns:a16="http://schemas.microsoft.com/office/drawing/2014/main" id="{6A45A720-D514-8242-B938-5150D9AD1305}"/>
              </a:ext>
            </a:extLst>
          </p:cNvPr>
          <p:cNvSpPr>
            <a:spLocks noGrp="1"/>
          </p:cNvSpPr>
          <p:nvPr>
            <p:ph type="body" sz="quarter" idx="13"/>
          </p:nvPr>
        </p:nvSpPr>
        <p:spPr>
          <a:xfrm>
            <a:off x="522513" y="1284516"/>
            <a:ext cx="5468167"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2" name="Content Placeholder 2">
            <a:extLst>
              <a:ext uri="{FF2B5EF4-FFF2-40B4-BE49-F238E27FC236}">
                <a16:creationId xmlns:a16="http://schemas.microsoft.com/office/drawing/2014/main" id="{D4D748B5-D8E3-2743-B72D-E76B9F2F358C}"/>
              </a:ext>
            </a:extLst>
          </p:cNvPr>
          <p:cNvSpPr>
            <a:spLocks noGrp="1"/>
          </p:cNvSpPr>
          <p:nvPr>
            <p:ph sz="half" idx="16"/>
          </p:nvPr>
        </p:nvSpPr>
        <p:spPr>
          <a:xfrm>
            <a:off x="522513" y="2123531"/>
            <a:ext cx="5468168" cy="4033836"/>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Rectangle 13">
            <a:extLst>
              <a:ext uri="{FF2B5EF4-FFF2-40B4-BE49-F238E27FC236}">
                <a16:creationId xmlns:a16="http://schemas.microsoft.com/office/drawing/2014/main" id="{5746D3D8-CC6A-4BB7-B275-ADD729134802}"/>
              </a:ext>
            </a:extLst>
          </p:cNvPr>
          <p:cNvSpPr/>
          <p:nvPr userDrawn="1"/>
        </p:nvSpPr>
        <p:spPr>
          <a:xfrm>
            <a:off x="0" y="1821848"/>
            <a:ext cx="5000624"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7816594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96">
    <p:bg>
      <p:bgPr>
        <a:solidFill>
          <a:schemeClr val="tx1"/>
        </a:solidFill>
        <a:effectLst/>
      </p:bgPr>
    </p:bg>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893DEBAD-D9DE-4B08-83D9-45BD8C4A7337}"/>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3829396" y="0"/>
            <a:ext cx="45332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B942C54-2C26-1A41-BAF4-CADC72C599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1470" y="0"/>
            <a:ext cx="9249060" cy="5202597"/>
          </a:xfrm>
          <a:prstGeom prst="rect">
            <a:avLst/>
          </a:prstGeom>
        </p:spPr>
      </p:pic>
      <p:sp>
        <p:nvSpPr>
          <p:cNvPr id="12" name="Content Placeholder 2">
            <a:extLst>
              <a:ext uri="{FF2B5EF4-FFF2-40B4-BE49-F238E27FC236}">
                <a16:creationId xmlns:a16="http://schemas.microsoft.com/office/drawing/2014/main" id="{A857885F-AE58-B743-82E2-8E057F2023D3}"/>
              </a:ext>
            </a:extLst>
          </p:cNvPr>
          <p:cNvSpPr>
            <a:spLocks noGrp="1"/>
          </p:cNvSpPr>
          <p:nvPr>
            <p:ph sz="half" idx="17"/>
          </p:nvPr>
        </p:nvSpPr>
        <p:spPr>
          <a:xfrm>
            <a:off x="9078686" y="510130"/>
            <a:ext cx="2645228" cy="5841684"/>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3" name="Content Placeholder 2">
            <a:extLst>
              <a:ext uri="{FF2B5EF4-FFF2-40B4-BE49-F238E27FC236}">
                <a16:creationId xmlns:a16="http://schemas.microsoft.com/office/drawing/2014/main" id="{1FE36A5C-E23F-2F47-93D1-CDE69B4CD153}"/>
              </a:ext>
            </a:extLst>
          </p:cNvPr>
          <p:cNvSpPr>
            <a:spLocks noGrp="1"/>
          </p:cNvSpPr>
          <p:nvPr>
            <p:ph sz="half" idx="18"/>
          </p:nvPr>
        </p:nvSpPr>
        <p:spPr>
          <a:xfrm>
            <a:off x="424543" y="510130"/>
            <a:ext cx="2645228" cy="5841684"/>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Content Placeholder 2">
            <a:extLst>
              <a:ext uri="{FF2B5EF4-FFF2-40B4-BE49-F238E27FC236}">
                <a16:creationId xmlns:a16="http://schemas.microsoft.com/office/drawing/2014/main" id="{4A47086C-E4B3-9C47-8A3B-66322D3F51AF}"/>
              </a:ext>
            </a:extLst>
          </p:cNvPr>
          <p:cNvSpPr>
            <a:spLocks noGrp="1"/>
          </p:cNvSpPr>
          <p:nvPr>
            <p:ph sz="half" idx="19"/>
          </p:nvPr>
        </p:nvSpPr>
        <p:spPr>
          <a:xfrm>
            <a:off x="4049486" y="5000487"/>
            <a:ext cx="4025816" cy="1579927"/>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7" name="Picture Placeholder 16">
            <a:extLst>
              <a:ext uri="{FF2B5EF4-FFF2-40B4-BE49-F238E27FC236}">
                <a16:creationId xmlns:a16="http://schemas.microsoft.com/office/drawing/2014/main" id="{B3FAA43B-8556-4FCF-A49F-16200A2367A8}"/>
              </a:ext>
            </a:extLst>
          </p:cNvPr>
          <p:cNvSpPr>
            <a:spLocks noGrp="1"/>
          </p:cNvSpPr>
          <p:nvPr>
            <p:ph type="pic" sz="quarter" idx="10"/>
          </p:nvPr>
        </p:nvSpPr>
        <p:spPr>
          <a:xfrm>
            <a:off x="3389376" y="812006"/>
            <a:ext cx="5413248" cy="3850482"/>
          </a:xfrm>
          <a:custGeom>
            <a:avLst/>
            <a:gdLst>
              <a:gd name="connsiteX0" fmla="*/ 0 w 5413248"/>
              <a:gd name="connsiteY0" fmla="*/ 0 h 3833813"/>
              <a:gd name="connsiteX1" fmla="*/ 1197316 w 5413248"/>
              <a:gd name="connsiteY1" fmla="*/ 0 h 3833813"/>
              <a:gd name="connsiteX2" fmla="*/ 1198499 w 5413248"/>
              <a:gd name="connsiteY2" fmla="*/ 67469 h 3833813"/>
              <a:gd name="connsiteX3" fmla="*/ 1271524 w 5413248"/>
              <a:gd name="connsiteY3" fmla="*/ 70644 h 3833813"/>
              <a:gd name="connsiteX4" fmla="*/ 1300099 w 5413248"/>
              <a:gd name="connsiteY4" fmla="*/ 48419 h 3833813"/>
              <a:gd name="connsiteX5" fmla="*/ 1327086 w 5413248"/>
              <a:gd name="connsiteY5" fmla="*/ 77788 h 3833813"/>
              <a:gd name="connsiteX6" fmla="*/ 1456468 w 5413248"/>
              <a:gd name="connsiteY6" fmla="*/ 73819 h 3833813"/>
              <a:gd name="connsiteX7" fmla="*/ 1481074 w 5413248"/>
              <a:gd name="connsiteY7" fmla="*/ 42069 h 3833813"/>
              <a:gd name="connsiteX8" fmla="*/ 1522349 w 5413248"/>
              <a:gd name="connsiteY8" fmla="*/ 76994 h 3833813"/>
              <a:gd name="connsiteX9" fmla="*/ 1598549 w 5413248"/>
              <a:gd name="connsiteY9" fmla="*/ 70644 h 3833813"/>
              <a:gd name="connsiteX10" fmla="*/ 1598549 w 5413248"/>
              <a:gd name="connsiteY10" fmla="*/ 0 h 3833813"/>
              <a:gd name="connsiteX11" fmla="*/ 3785735 w 5413248"/>
              <a:gd name="connsiteY11" fmla="*/ 0 h 3833813"/>
              <a:gd name="connsiteX12" fmla="*/ 3786918 w 5413248"/>
              <a:gd name="connsiteY12" fmla="*/ 67469 h 3833813"/>
              <a:gd name="connsiteX13" fmla="*/ 3859943 w 5413248"/>
              <a:gd name="connsiteY13" fmla="*/ 70644 h 3833813"/>
              <a:gd name="connsiteX14" fmla="*/ 3888518 w 5413248"/>
              <a:gd name="connsiteY14" fmla="*/ 48419 h 3833813"/>
              <a:gd name="connsiteX15" fmla="*/ 3915505 w 5413248"/>
              <a:gd name="connsiteY15" fmla="*/ 77788 h 3833813"/>
              <a:gd name="connsiteX16" fmla="*/ 4044887 w 5413248"/>
              <a:gd name="connsiteY16" fmla="*/ 73819 h 3833813"/>
              <a:gd name="connsiteX17" fmla="*/ 4069493 w 5413248"/>
              <a:gd name="connsiteY17" fmla="*/ 42069 h 3833813"/>
              <a:gd name="connsiteX18" fmla="*/ 4110768 w 5413248"/>
              <a:gd name="connsiteY18" fmla="*/ 76994 h 3833813"/>
              <a:gd name="connsiteX19" fmla="*/ 4186968 w 5413248"/>
              <a:gd name="connsiteY19" fmla="*/ 70644 h 3833813"/>
              <a:gd name="connsiteX20" fmla="*/ 4186968 w 5413248"/>
              <a:gd name="connsiteY20" fmla="*/ 0 h 3833813"/>
              <a:gd name="connsiteX21" fmla="*/ 5413248 w 5413248"/>
              <a:gd name="connsiteY21" fmla="*/ 0 h 3833813"/>
              <a:gd name="connsiteX22" fmla="*/ 5413248 w 5413248"/>
              <a:gd name="connsiteY22" fmla="*/ 3833813 h 3833813"/>
              <a:gd name="connsiteX23" fmla="*/ 0 w 5413248"/>
              <a:gd name="connsiteY23" fmla="*/ 3833813 h 38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13248" h="3833813">
                <a:moveTo>
                  <a:pt x="0" y="0"/>
                </a:moveTo>
                <a:lnTo>
                  <a:pt x="1197316" y="0"/>
                </a:lnTo>
                <a:lnTo>
                  <a:pt x="1198499" y="67469"/>
                </a:lnTo>
                <a:lnTo>
                  <a:pt x="1271524" y="70644"/>
                </a:lnTo>
                <a:lnTo>
                  <a:pt x="1300099" y="48419"/>
                </a:lnTo>
                <a:lnTo>
                  <a:pt x="1327086" y="77788"/>
                </a:lnTo>
                <a:lnTo>
                  <a:pt x="1456468" y="73819"/>
                </a:lnTo>
                <a:lnTo>
                  <a:pt x="1481074" y="42069"/>
                </a:lnTo>
                <a:lnTo>
                  <a:pt x="1522349" y="76994"/>
                </a:lnTo>
                <a:lnTo>
                  <a:pt x="1598549" y="70644"/>
                </a:lnTo>
                <a:lnTo>
                  <a:pt x="1598549" y="0"/>
                </a:lnTo>
                <a:lnTo>
                  <a:pt x="3785735" y="0"/>
                </a:lnTo>
                <a:lnTo>
                  <a:pt x="3786918" y="67469"/>
                </a:lnTo>
                <a:lnTo>
                  <a:pt x="3859943" y="70644"/>
                </a:lnTo>
                <a:lnTo>
                  <a:pt x="3888518" y="48419"/>
                </a:lnTo>
                <a:lnTo>
                  <a:pt x="3915505" y="77788"/>
                </a:lnTo>
                <a:lnTo>
                  <a:pt x="4044887" y="73819"/>
                </a:lnTo>
                <a:lnTo>
                  <a:pt x="4069493" y="42069"/>
                </a:lnTo>
                <a:lnTo>
                  <a:pt x="4110768" y="76994"/>
                </a:lnTo>
                <a:lnTo>
                  <a:pt x="4186968" y="70644"/>
                </a:lnTo>
                <a:lnTo>
                  <a:pt x="4186968" y="0"/>
                </a:lnTo>
                <a:lnTo>
                  <a:pt x="5413248" y="0"/>
                </a:lnTo>
                <a:lnTo>
                  <a:pt x="5413248" y="3833813"/>
                </a:lnTo>
                <a:lnTo>
                  <a:pt x="0" y="3833813"/>
                </a:lnTo>
                <a:close/>
              </a:path>
            </a:pathLst>
          </a:custGeom>
          <a:solidFill>
            <a:srgbClr val="00B0F0"/>
          </a:solidFill>
        </p:spPr>
        <p:txBody>
          <a:bodyPr wrap="square">
            <a:noAutofit/>
          </a:bodyPr>
          <a:lstStyle/>
          <a:p>
            <a:endParaRPr lang="en-US" dirty="0"/>
          </a:p>
        </p:txBody>
      </p:sp>
    </p:spTree>
    <p:extLst>
      <p:ext uri="{BB962C8B-B14F-4D97-AF65-F5344CB8AC3E}">
        <p14:creationId xmlns:p14="http://schemas.microsoft.com/office/powerpoint/2010/main" val="21013254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97">
    <p:spTree>
      <p:nvGrpSpPr>
        <p:cNvPr id="1" name=""/>
        <p:cNvGrpSpPr/>
        <p:nvPr/>
      </p:nvGrpSpPr>
      <p:grpSpPr>
        <a:xfrm>
          <a:off x="0" y="0"/>
          <a:ext cx="0" cy="0"/>
          <a:chOff x="0" y="0"/>
          <a:chExt cx="0" cy="0"/>
        </a:xfrm>
      </p:grpSpPr>
      <p:sp>
        <p:nvSpPr>
          <p:cNvPr id="11" name="Frame 10">
            <a:extLst>
              <a:ext uri="{FF2B5EF4-FFF2-40B4-BE49-F238E27FC236}">
                <a16:creationId xmlns:a16="http://schemas.microsoft.com/office/drawing/2014/main" id="{495C4A3F-5444-466E-A488-FA8F2C64383A}"/>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3829396" y="0"/>
            <a:ext cx="453320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B942C54-2C26-1A41-BAF4-CADC72C599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1470" y="0"/>
            <a:ext cx="9249060" cy="5202597"/>
          </a:xfrm>
          <a:prstGeom prst="rect">
            <a:avLst/>
          </a:prstGeom>
        </p:spPr>
      </p:pic>
      <p:sp>
        <p:nvSpPr>
          <p:cNvPr id="6" name="Content Placeholder 2">
            <a:extLst>
              <a:ext uri="{FF2B5EF4-FFF2-40B4-BE49-F238E27FC236}">
                <a16:creationId xmlns:a16="http://schemas.microsoft.com/office/drawing/2014/main" id="{A217C79C-AAFE-2244-B94B-DD2D00160739}"/>
              </a:ext>
            </a:extLst>
          </p:cNvPr>
          <p:cNvSpPr>
            <a:spLocks noGrp="1"/>
          </p:cNvSpPr>
          <p:nvPr>
            <p:ph sz="half" idx="17"/>
          </p:nvPr>
        </p:nvSpPr>
        <p:spPr>
          <a:xfrm>
            <a:off x="9078686" y="510130"/>
            <a:ext cx="2645228" cy="5841684"/>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7" name="Content Placeholder 2">
            <a:extLst>
              <a:ext uri="{FF2B5EF4-FFF2-40B4-BE49-F238E27FC236}">
                <a16:creationId xmlns:a16="http://schemas.microsoft.com/office/drawing/2014/main" id="{898F75CC-7200-564F-B065-BD424D788A7B}"/>
              </a:ext>
            </a:extLst>
          </p:cNvPr>
          <p:cNvSpPr>
            <a:spLocks noGrp="1"/>
          </p:cNvSpPr>
          <p:nvPr>
            <p:ph sz="half" idx="18"/>
          </p:nvPr>
        </p:nvSpPr>
        <p:spPr>
          <a:xfrm>
            <a:off x="424543" y="510130"/>
            <a:ext cx="2645228" cy="5841684"/>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8" name="Content Placeholder 2">
            <a:extLst>
              <a:ext uri="{FF2B5EF4-FFF2-40B4-BE49-F238E27FC236}">
                <a16:creationId xmlns:a16="http://schemas.microsoft.com/office/drawing/2014/main" id="{ACBB78FF-AB79-654C-BE6A-1453E34193B2}"/>
              </a:ext>
            </a:extLst>
          </p:cNvPr>
          <p:cNvSpPr>
            <a:spLocks noGrp="1"/>
          </p:cNvSpPr>
          <p:nvPr>
            <p:ph sz="half" idx="19"/>
          </p:nvPr>
        </p:nvSpPr>
        <p:spPr>
          <a:xfrm>
            <a:off x="4049486" y="5000487"/>
            <a:ext cx="4025816" cy="1579927"/>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3" name="Picture Placeholder 12">
            <a:extLst>
              <a:ext uri="{FF2B5EF4-FFF2-40B4-BE49-F238E27FC236}">
                <a16:creationId xmlns:a16="http://schemas.microsoft.com/office/drawing/2014/main" id="{366F0D59-3A2C-4E8E-B762-F400072D2A11}"/>
              </a:ext>
            </a:extLst>
          </p:cNvPr>
          <p:cNvSpPr>
            <a:spLocks noGrp="1"/>
          </p:cNvSpPr>
          <p:nvPr>
            <p:ph type="pic" sz="quarter" idx="10"/>
          </p:nvPr>
        </p:nvSpPr>
        <p:spPr>
          <a:xfrm>
            <a:off x="3389376" y="812006"/>
            <a:ext cx="5413248" cy="3850482"/>
          </a:xfrm>
          <a:custGeom>
            <a:avLst/>
            <a:gdLst>
              <a:gd name="connsiteX0" fmla="*/ 0 w 5413248"/>
              <a:gd name="connsiteY0" fmla="*/ 0 h 3833813"/>
              <a:gd name="connsiteX1" fmla="*/ 1197316 w 5413248"/>
              <a:gd name="connsiteY1" fmla="*/ 0 h 3833813"/>
              <a:gd name="connsiteX2" fmla="*/ 1198499 w 5413248"/>
              <a:gd name="connsiteY2" fmla="*/ 67469 h 3833813"/>
              <a:gd name="connsiteX3" fmla="*/ 1271524 w 5413248"/>
              <a:gd name="connsiteY3" fmla="*/ 70644 h 3833813"/>
              <a:gd name="connsiteX4" fmla="*/ 1300099 w 5413248"/>
              <a:gd name="connsiteY4" fmla="*/ 48419 h 3833813"/>
              <a:gd name="connsiteX5" fmla="*/ 1327086 w 5413248"/>
              <a:gd name="connsiteY5" fmla="*/ 77788 h 3833813"/>
              <a:gd name="connsiteX6" fmla="*/ 1456468 w 5413248"/>
              <a:gd name="connsiteY6" fmla="*/ 73819 h 3833813"/>
              <a:gd name="connsiteX7" fmla="*/ 1481074 w 5413248"/>
              <a:gd name="connsiteY7" fmla="*/ 42069 h 3833813"/>
              <a:gd name="connsiteX8" fmla="*/ 1522349 w 5413248"/>
              <a:gd name="connsiteY8" fmla="*/ 76994 h 3833813"/>
              <a:gd name="connsiteX9" fmla="*/ 1598549 w 5413248"/>
              <a:gd name="connsiteY9" fmla="*/ 70644 h 3833813"/>
              <a:gd name="connsiteX10" fmla="*/ 1598549 w 5413248"/>
              <a:gd name="connsiteY10" fmla="*/ 0 h 3833813"/>
              <a:gd name="connsiteX11" fmla="*/ 3785735 w 5413248"/>
              <a:gd name="connsiteY11" fmla="*/ 0 h 3833813"/>
              <a:gd name="connsiteX12" fmla="*/ 3786918 w 5413248"/>
              <a:gd name="connsiteY12" fmla="*/ 67469 h 3833813"/>
              <a:gd name="connsiteX13" fmla="*/ 3859943 w 5413248"/>
              <a:gd name="connsiteY13" fmla="*/ 70644 h 3833813"/>
              <a:gd name="connsiteX14" fmla="*/ 3888518 w 5413248"/>
              <a:gd name="connsiteY14" fmla="*/ 48419 h 3833813"/>
              <a:gd name="connsiteX15" fmla="*/ 3915505 w 5413248"/>
              <a:gd name="connsiteY15" fmla="*/ 77788 h 3833813"/>
              <a:gd name="connsiteX16" fmla="*/ 4044887 w 5413248"/>
              <a:gd name="connsiteY16" fmla="*/ 73819 h 3833813"/>
              <a:gd name="connsiteX17" fmla="*/ 4069493 w 5413248"/>
              <a:gd name="connsiteY17" fmla="*/ 42069 h 3833813"/>
              <a:gd name="connsiteX18" fmla="*/ 4110768 w 5413248"/>
              <a:gd name="connsiteY18" fmla="*/ 76994 h 3833813"/>
              <a:gd name="connsiteX19" fmla="*/ 4186968 w 5413248"/>
              <a:gd name="connsiteY19" fmla="*/ 70644 h 3833813"/>
              <a:gd name="connsiteX20" fmla="*/ 4186968 w 5413248"/>
              <a:gd name="connsiteY20" fmla="*/ 0 h 3833813"/>
              <a:gd name="connsiteX21" fmla="*/ 5413248 w 5413248"/>
              <a:gd name="connsiteY21" fmla="*/ 0 h 3833813"/>
              <a:gd name="connsiteX22" fmla="*/ 5413248 w 5413248"/>
              <a:gd name="connsiteY22" fmla="*/ 3833813 h 3833813"/>
              <a:gd name="connsiteX23" fmla="*/ 0 w 5413248"/>
              <a:gd name="connsiteY23" fmla="*/ 3833813 h 38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13248" h="3833813">
                <a:moveTo>
                  <a:pt x="0" y="0"/>
                </a:moveTo>
                <a:lnTo>
                  <a:pt x="1197316" y="0"/>
                </a:lnTo>
                <a:lnTo>
                  <a:pt x="1198499" y="67469"/>
                </a:lnTo>
                <a:lnTo>
                  <a:pt x="1271524" y="70644"/>
                </a:lnTo>
                <a:lnTo>
                  <a:pt x="1300099" y="48419"/>
                </a:lnTo>
                <a:lnTo>
                  <a:pt x="1327086" y="77788"/>
                </a:lnTo>
                <a:lnTo>
                  <a:pt x="1456468" y="73819"/>
                </a:lnTo>
                <a:lnTo>
                  <a:pt x="1481074" y="42069"/>
                </a:lnTo>
                <a:lnTo>
                  <a:pt x="1522349" y="76994"/>
                </a:lnTo>
                <a:lnTo>
                  <a:pt x="1598549" y="70644"/>
                </a:lnTo>
                <a:lnTo>
                  <a:pt x="1598549" y="0"/>
                </a:lnTo>
                <a:lnTo>
                  <a:pt x="3785735" y="0"/>
                </a:lnTo>
                <a:lnTo>
                  <a:pt x="3786918" y="67469"/>
                </a:lnTo>
                <a:lnTo>
                  <a:pt x="3859943" y="70644"/>
                </a:lnTo>
                <a:lnTo>
                  <a:pt x="3888518" y="48419"/>
                </a:lnTo>
                <a:lnTo>
                  <a:pt x="3915505" y="77788"/>
                </a:lnTo>
                <a:lnTo>
                  <a:pt x="4044887" y="73819"/>
                </a:lnTo>
                <a:lnTo>
                  <a:pt x="4069493" y="42069"/>
                </a:lnTo>
                <a:lnTo>
                  <a:pt x="4110768" y="76994"/>
                </a:lnTo>
                <a:lnTo>
                  <a:pt x="4186968" y="70644"/>
                </a:lnTo>
                <a:lnTo>
                  <a:pt x="4186968" y="0"/>
                </a:lnTo>
                <a:lnTo>
                  <a:pt x="5413248" y="0"/>
                </a:lnTo>
                <a:lnTo>
                  <a:pt x="5413248" y="3833813"/>
                </a:lnTo>
                <a:lnTo>
                  <a:pt x="0" y="3833813"/>
                </a:lnTo>
                <a:close/>
              </a:path>
            </a:pathLst>
          </a:custGeom>
          <a:solidFill>
            <a:srgbClr val="00B0F0"/>
          </a:solidFill>
        </p:spPr>
        <p:txBody>
          <a:bodyPr wrap="square">
            <a:noAutofit/>
          </a:bodyPr>
          <a:lstStyle/>
          <a:p>
            <a:endParaRPr lang="en-US" dirty="0"/>
          </a:p>
        </p:txBody>
      </p:sp>
    </p:spTree>
    <p:extLst>
      <p:ext uri="{BB962C8B-B14F-4D97-AF65-F5344CB8AC3E}">
        <p14:creationId xmlns:p14="http://schemas.microsoft.com/office/powerpoint/2010/main" val="2501657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98">
    <p:spTree>
      <p:nvGrpSpPr>
        <p:cNvPr id="1" name=""/>
        <p:cNvGrpSpPr/>
        <p:nvPr/>
      </p:nvGrpSpPr>
      <p:grpSpPr>
        <a:xfrm>
          <a:off x="0" y="0"/>
          <a:ext cx="0" cy="0"/>
          <a:chOff x="0" y="0"/>
          <a:chExt cx="0" cy="0"/>
        </a:xfrm>
      </p:grpSpPr>
      <p:sp>
        <p:nvSpPr>
          <p:cNvPr id="14" name="Frame 13">
            <a:extLst>
              <a:ext uri="{FF2B5EF4-FFF2-40B4-BE49-F238E27FC236}">
                <a16:creationId xmlns:a16="http://schemas.microsoft.com/office/drawing/2014/main" id="{22D8EF59-8A84-4FB2-A967-4C549A52B00D}"/>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9376756" y="0"/>
            <a:ext cx="28152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7F93EDC-AE4C-744E-A7DC-BAB39CED9162}"/>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378008" y="824312"/>
            <a:ext cx="10322560" cy="5806440"/>
          </a:xfrm>
          <a:prstGeom prst="rect">
            <a:avLst/>
          </a:prstGeom>
        </p:spPr>
      </p:pic>
      <p:sp>
        <p:nvSpPr>
          <p:cNvPr id="8" name="Picture Placeholder 7">
            <a:extLst>
              <a:ext uri="{FF2B5EF4-FFF2-40B4-BE49-F238E27FC236}">
                <a16:creationId xmlns:a16="http://schemas.microsoft.com/office/drawing/2014/main" id="{3A130B52-909F-F84C-A701-E5C25B2D7B70}"/>
              </a:ext>
            </a:extLst>
          </p:cNvPr>
          <p:cNvSpPr>
            <a:spLocks noGrp="1"/>
          </p:cNvSpPr>
          <p:nvPr>
            <p:ph type="pic" sz="quarter" idx="10"/>
          </p:nvPr>
        </p:nvSpPr>
        <p:spPr>
          <a:xfrm>
            <a:off x="6170141" y="1527410"/>
            <a:ext cx="6021860" cy="3803179"/>
          </a:xfrm>
          <a:solidFill>
            <a:srgbClr val="00B0F0"/>
          </a:solidFill>
        </p:spPr>
        <p:txBody>
          <a:bodyPr/>
          <a:lstStyle/>
          <a:p>
            <a:endParaRPr lang="en-US" dirty="0"/>
          </a:p>
        </p:txBody>
      </p:sp>
      <p:sp>
        <p:nvSpPr>
          <p:cNvPr id="11" name="Title 1">
            <a:extLst>
              <a:ext uri="{FF2B5EF4-FFF2-40B4-BE49-F238E27FC236}">
                <a16:creationId xmlns:a16="http://schemas.microsoft.com/office/drawing/2014/main" id="{7272090D-B8F3-D141-9887-F095DD610A42}"/>
              </a:ext>
            </a:extLst>
          </p:cNvPr>
          <p:cNvSpPr>
            <a:spLocks noGrp="1"/>
          </p:cNvSpPr>
          <p:nvPr>
            <p:ph type="title"/>
          </p:nvPr>
        </p:nvSpPr>
        <p:spPr>
          <a:xfrm>
            <a:off x="522513" y="656007"/>
            <a:ext cx="5372101" cy="590931"/>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A41B68DE-2FFD-C047-90C3-38C41C343E30}"/>
              </a:ext>
            </a:extLst>
          </p:cNvPr>
          <p:cNvSpPr>
            <a:spLocks noGrp="1"/>
          </p:cNvSpPr>
          <p:nvPr>
            <p:ph type="body" sz="quarter" idx="13"/>
          </p:nvPr>
        </p:nvSpPr>
        <p:spPr>
          <a:xfrm>
            <a:off x="522514" y="1284516"/>
            <a:ext cx="5372100"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3" name="Content Placeholder 2">
            <a:extLst>
              <a:ext uri="{FF2B5EF4-FFF2-40B4-BE49-F238E27FC236}">
                <a16:creationId xmlns:a16="http://schemas.microsoft.com/office/drawing/2014/main" id="{2BA761D5-67F3-9D48-B8CA-BD72F4564AF8}"/>
              </a:ext>
            </a:extLst>
          </p:cNvPr>
          <p:cNvSpPr>
            <a:spLocks noGrp="1"/>
          </p:cNvSpPr>
          <p:nvPr>
            <p:ph sz="half" idx="16"/>
          </p:nvPr>
        </p:nvSpPr>
        <p:spPr>
          <a:xfrm>
            <a:off x="522513" y="2123531"/>
            <a:ext cx="5372101" cy="4033836"/>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Rectangle 9">
            <a:extLst>
              <a:ext uri="{FF2B5EF4-FFF2-40B4-BE49-F238E27FC236}">
                <a16:creationId xmlns:a16="http://schemas.microsoft.com/office/drawing/2014/main" id="{C7BAEEA7-C2A3-4C17-A2D9-07B26DE58304}"/>
              </a:ext>
            </a:extLst>
          </p:cNvPr>
          <p:cNvSpPr/>
          <p:nvPr userDrawn="1"/>
        </p:nvSpPr>
        <p:spPr>
          <a:xfrm>
            <a:off x="0" y="1821848"/>
            <a:ext cx="5000624" cy="157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0201848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99">
    <p:bg>
      <p:bgPr>
        <a:solidFill>
          <a:schemeClr val="tx1"/>
        </a:solidFill>
        <a:effectLst/>
      </p:bgPr>
    </p:bg>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5598968B-D406-4264-977D-415392EAB616}"/>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9376756" y="0"/>
            <a:ext cx="28152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7F93EDC-AE4C-744E-A7DC-BAB39CED9162}"/>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378008" y="824312"/>
            <a:ext cx="10322560" cy="5806440"/>
          </a:xfrm>
          <a:prstGeom prst="rect">
            <a:avLst/>
          </a:prstGeom>
        </p:spPr>
      </p:pic>
      <p:sp>
        <p:nvSpPr>
          <p:cNvPr id="8" name="Picture Placeholder 7">
            <a:extLst>
              <a:ext uri="{FF2B5EF4-FFF2-40B4-BE49-F238E27FC236}">
                <a16:creationId xmlns:a16="http://schemas.microsoft.com/office/drawing/2014/main" id="{3A130B52-909F-F84C-A701-E5C25B2D7B70}"/>
              </a:ext>
            </a:extLst>
          </p:cNvPr>
          <p:cNvSpPr>
            <a:spLocks noGrp="1"/>
          </p:cNvSpPr>
          <p:nvPr>
            <p:ph type="pic" sz="quarter" idx="10"/>
          </p:nvPr>
        </p:nvSpPr>
        <p:spPr>
          <a:xfrm>
            <a:off x="6170141" y="1527410"/>
            <a:ext cx="6021860" cy="3803179"/>
          </a:xfrm>
          <a:solidFill>
            <a:srgbClr val="00B0F0"/>
          </a:solidFill>
        </p:spPr>
        <p:txBody>
          <a:bodyPr/>
          <a:lstStyle/>
          <a:p>
            <a:endParaRPr lang="en-US" dirty="0"/>
          </a:p>
        </p:txBody>
      </p:sp>
      <p:sp>
        <p:nvSpPr>
          <p:cNvPr id="11" name="Title 1">
            <a:extLst>
              <a:ext uri="{FF2B5EF4-FFF2-40B4-BE49-F238E27FC236}">
                <a16:creationId xmlns:a16="http://schemas.microsoft.com/office/drawing/2014/main" id="{13CEC65D-159A-1E42-94F1-AE5BEF9D24FA}"/>
              </a:ext>
            </a:extLst>
          </p:cNvPr>
          <p:cNvSpPr>
            <a:spLocks noGrp="1"/>
          </p:cNvSpPr>
          <p:nvPr>
            <p:ph type="title"/>
          </p:nvPr>
        </p:nvSpPr>
        <p:spPr>
          <a:xfrm>
            <a:off x="522513" y="656007"/>
            <a:ext cx="5468168" cy="590931"/>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2E4290BB-9A32-A740-A4A9-6523B3F366A6}"/>
              </a:ext>
            </a:extLst>
          </p:cNvPr>
          <p:cNvSpPr>
            <a:spLocks noGrp="1"/>
          </p:cNvSpPr>
          <p:nvPr>
            <p:ph type="body" sz="quarter" idx="13"/>
          </p:nvPr>
        </p:nvSpPr>
        <p:spPr>
          <a:xfrm>
            <a:off x="522513" y="1284516"/>
            <a:ext cx="5468167"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3" name="Content Placeholder 2">
            <a:extLst>
              <a:ext uri="{FF2B5EF4-FFF2-40B4-BE49-F238E27FC236}">
                <a16:creationId xmlns:a16="http://schemas.microsoft.com/office/drawing/2014/main" id="{8D5713F8-F6C3-F645-92F4-5ACE9480A813}"/>
              </a:ext>
            </a:extLst>
          </p:cNvPr>
          <p:cNvSpPr>
            <a:spLocks noGrp="1"/>
          </p:cNvSpPr>
          <p:nvPr>
            <p:ph sz="half" idx="16"/>
          </p:nvPr>
        </p:nvSpPr>
        <p:spPr>
          <a:xfrm>
            <a:off x="522513" y="2123531"/>
            <a:ext cx="5468168" cy="4033836"/>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Rectangle 13">
            <a:extLst>
              <a:ext uri="{FF2B5EF4-FFF2-40B4-BE49-F238E27FC236}">
                <a16:creationId xmlns:a16="http://schemas.microsoft.com/office/drawing/2014/main" id="{A2FA7456-EB37-4288-9BA8-634F70A2F6DC}"/>
              </a:ext>
            </a:extLst>
          </p:cNvPr>
          <p:cNvSpPr/>
          <p:nvPr userDrawn="1"/>
        </p:nvSpPr>
        <p:spPr>
          <a:xfrm>
            <a:off x="0" y="1821848"/>
            <a:ext cx="5000624"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864191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1">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2">
            <a:extLst>
              <a:ext uri="{FF2B5EF4-FFF2-40B4-BE49-F238E27FC236}">
                <a16:creationId xmlns:a16="http://schemas.microsoft.com/office/drawing/2014/main" id="{4C75DBAF-FF46-A948-8B69-01E7D7EB2180}"/>
              </a:ext>
            </a:extLst>
          </p:cNvPr>
          <p:cNvSpPr>
            <a:spLocks noGrp="1"/>
          </p:cNvSpPr>
          <p:nvPr>
            <p:ph type="pic" sz="quarter" idx="11"/>
          </p:nvPr>
        </p:nvSpPr>
        <p:spPr>
          <a:xfrm>
            <a:off x="7632947" y="0"/>
            <a:ext cx="914401" cy="6466572"/>
          </a:xfrm>
          <a:solidFill>
            <a:srgbClr val="00B0F0"/>
          </a:solidFill>
        </p:spPr>
        <p:txBody>
          <a:bodyPr/>
          <a:lstStyle/>
          <a:p>
            <a:endParaRPr lang="en-US" dirty="0"/>
          </a:p>
        </p:txBody>
      </p:sp>
      <p:sp>
        <p:nvSpPr>
          <p:cNvPr id="27" name="Picture Placeholder 2">
            <a:extLst>
              <a:ext uri="{FF2B5EF4-FFF2-40B4-BE49-F238E27FC236}">
                <a16:creationId xmlns:a16="http://schemas.microsoft.com/office/drawing/2014/main" id="{8B561366-A3FA-8B47-8834-442B8F336565}"/>
              </a:ext>
            </a:extLst>
          </p:cNvPr>
          <p:cNvSpPr>
            <a:spLocks noGrp="1"/>
          </p:cNvSpPr>
          <p:nvPr>
            <p:ph type="pic" sz="quarter" idx="12"/>
          </p:nvPr>
        </p:nvSpPr>
        <p:spPr>
          <a:xfrm>
            <a:off x="8706392" y="391428"/>
            <a:ext cx="914401" cy="6466572"/>
          </a:xfrm>
          <a:solidFill>
            <a:srgbClr val="00B0F0"/>
          </a:solidFill>
        </p:spPr>
        <p:txBody>
          <a:bodyPr/>
          <a:lstStyle/>
          <a:p>
            <a:endParaRPr lang="en-US" dirty="0"/>
          </a:p>
        </p:txBody>
      </p:sp>
      <p:sp>
        <p:nvSpPr>
          <p:cNvPr id="29" name="Picture Placeholder 2">
            <a:extLst>
              <a:ext uri="{FF2B5EF4-FFF2-40B4-BE49-F238E27FC236}">
                <a16:creationId xmlns:a16="http://schemas.microsoft.com/office/drawing/2014/main" id="{7A6320EA-414F-7743-9AFB-B6DB69AB87FC}"/>
              </a:ext>
            </a:extLst>
          </p:cNvPr>
          <p:cNvSpPr>
            <a:spLocks noGrp="1"/>
          </p:cNvSpPr>
          <p:nvPr>
            <p:ph type="pic" sz="quarter" idx="14"/>
          </p:nvPr>
        </p:nvSpPr>
        <p:spPr>
          <a:xfrm>
            <a:off x="10853283" y="391428"/>
            <a:ext cx="914401" cy="6466572"/>
          </a:xfrm>
          <a:solidFill>
            <a:srgbClr val="00B0F0"/>
          </a:solidFill>
        </p:spPr>
        <p:txBody>
          <a:bodyPr/>
          <a:lstStyle/>
          <a:p>
            <a:endParaRPr lang="en-US" dirty="0"/>
          </a:p>
        </p:txBody>
      </p:sp>
      <p:sp>
        <p:nvSpPr>
          <p:cNvPr id="31" name="Picture Placeholder 2">
            <a:extLst>
              <a:ext uri="{FF2B5EF4-FFF2-40B4-BE49-F238E27FC236}">
                <a16:creationId xmlns:a16="http://schemas.microsoft.com/office/drawing/2014/main" id="{F57E84CC-5DE5-DA49-9FA7-8C3CF8886041}"/>
              </a:ext>
            </a:extLst>
          </p:cNvPr>
          <p:cNvSpPr>
            <a:spLocks noGrp="1"/>
          </p:cNvSpPr>
          <p:nvPr>
            <p:ph type="pic" sz="quarter" idx="15"/>
          </p:nvPr>
        </p:nvSpPr>
        <p:spPr>
          <a:xfrm>
            <a:off x="9779837" y="0"/>
            <a:ext cx="914401" cy="6466572"/>
          </a:xfrm>
          <a:solidFill>
            <a:srgbClr val="00B0F0"/>
          </a:solidFill>
        </p:spPr>
        <p:txBody>
          <a:bodyPr/>
          <a:lstStyle/>
          <a:p>
            <a:endParaRPr lang="en-US" dirty="0"/>
          </a:p>
        </p:txBody>
      </p:sp>
      <p:sp>
        <p:nvSpPr>
          <p:cNvPr id="11" name="Title 1">
            <a:extLst>
              <a:ext uri="{FF2B5EF4-FFF2-40B4-BE49-F238E27FC236}">
                <a16:creationId xmlns:a16="http://schemas.microsoft.com/office/drawing/2014/main" id="{ABF3634B-2F47-6F4F-9A68-9CD32CF844EF}"/>
              </a:ext>
            </a:extLst>
          </p:cNvPr>
          <p:cNvSpPr>
            <a:spLocks noGrp="1"/>
          </p:cNvSpPr>
          <p:nvPr>
            <p:ph type="title" hasCustomPrompt="1"/>
          </p:nvPr>
        </p:nvSpPr>
        <p:spPr>
          <a:xfrm>
            <a:off x="423558" y="579499"/>
            <a:ext cx="5810988" cy="701731"/>
          </a:xfrm>
        </p:spPr>
        <p:txBody>
          <a:bodyPr wrap="square" lIns="0" rIns="0" anchor="b">
            <a:spAutoFit/>
          </a:bodyPr>
          <a:lstStyle>
            <a:lvl1pPr>
              <a:defRPr sz="4400" b="1">
                <a:solidFill>
                  <a:schemeClr val="tx1"/>
                </a:solidFill>
              </a:defRPr>
            </a:lvl1pPr>
          </a:lstStyle>
          <a:p>
            <a:r>
              <a:rPr lang="en-US" dirty="0"/>
              <a:t>Meet the Team</a:t>
            </a:r>
          </a:p>
        </p:txBody>
      </p:sp>
      <p:sp>
        <p:nvSpPr>
          <p:cNvPr id="12" name="Text Placeholder 7">
            <a:extLst>
              <a:ext uri="{FF2B5EF4-FFF2-40B4-BE49-F238E27FC236}">
                <a16:creationId xmlns:a16="http://schemas.microsoft.com/office/drawing/2014/main" id="{FC246E09-1136-A44A-ACEA-9C1F8E79613C}"/>
              </a:ext>
            </a:extLst>
          </p:cNvPr>
          <p:cNvSpPr>
            <a:spLocks noGrp="1"/>
          </p:cNvSpPr>
          <p:nvPr>
            <p:ph type="body" sz="quarter" idx="16"/>
          </p:nvPr>
        </p:nvSpPr>
        <p:spPr>
          <a:xfrm>
            <a:off x="423557" y="1619250"/>
            <a:ext cx="5810988" cy="4659251"/>
          </a:xfrm>
        </p:spPr>
        <p:txBody>
          <a:bodyPr lIns="45720" rIns="0">
            <a:normAutofit/>
          </a:bodyPr>
          <a:lstStyle>
            <a:lvl1pPr marL="0" indent="0">
              <a:buNone/>
              <a:defRPr sz="2400">
                <a:solidFill>
                  <a:schemeClr val="tx1"/>
                </a:solidFill>
              </a:defRPr>
            </a:lvl1pPr>
          </a:lstStyle>
          <a:p>
            <a:pPr lvl="0"/>
            <a:endParaRPr lang="en-US" dirty="0"/>
          </a:p>
        </p:txBody>
      </p:sp>
      <p:sp>
        <p:nvSpPr>
          <p:cNvPr id="13" name="Picture Placeholder 2">
            <a:extLst>
              <a:ext uri="{FF2B5EF4-FFF2-40B4-BE49-F238E27FC236}">
                <a16:creationId xmlns:a16="http://schemas.microsoft.com/office/drawing/2014/main" id="{100C2D1E-3CDE-0C47-A853-A9BF2C9DE517}"/>
              </a:ext>
            </a:extLst>
          </p:cNvPr>
          <p:cNvSpPr>
            <a:spLocks noGrp="1"/>
          </p:cNvSpPr>
          <p:nvPr>
            <p:ph type="pic" sz="quarter" idx="17"/>
          </p:nvPr>
        </p:nvSpPr>
        <p:spPr>
          <a:xfrm>
            <a:off x="6545083" y="391428"/>
            <a:ext cx="914401" cy="6466572"/>
          </a:xfrm>
          <a:solidFill>
            <a:srgbClr val="00B0F0"/>
          </a:solidFill>
        </p:spPr>
        <p:txBody>
          <a:bodyPr/>
          <a:lstStyle/>
          <a:p>
            <a:endParaRPr lang="en-US" dirty="0"/>
          </a:p>
        </p:txBody>
      </p:sp>
      <p:sp>
        <p:nvSpPr>
          <p:cNvPr id="10" name="Rectangle 9">
            <a:extLst>
              <a:ext uri="{FF2B5EF4-FFF2-40B4-BE49-F238E27FC236}">
                <a16:creationId xmlns:a16="http://schemas.microsoft.com/office/drawing/2014/main" id="{8FE45442-67D9-4F1D-9FB7-926D4F888D6E}"/>
              </a:ext>
            </a:extLst>
          </p:cNvPr>
          <p:cNvSpPr/>
          <p:nvPr userDrawn="1"/>
        </p:nvSpPr>
        <p:spPr>
          <a:xfrm>
            <a:off x="-1" y="1385071"/>
            <a:ext cx="3873731" cy="1278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4983467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2">
            <a:extLst>
              <a:ext uri="{FF2B5EF4-FFF2-40B4-BE49-F238E27FC236}">
                <a16:creationId xmlns:a16="http://schemas.microsoft.com/office/drawing/2014/main" id="{4C75DBAF-FF46-A948-8B69-01E7D7EB2180}"/>
              </a:ext>
            </a:extLst>
          </p:cNvPr>
          <p:cNvSpPr>
            <a:spLocks noGrp="1"/>
          </p:cNvSpPr>
          <p:nvPr>
            <p:ph type="pic" sz="quarter" idx="11"/>
          </p:nvPr>
        </p:nvSpPr>
        <p:spPr>
          <a:xfrm>
            <a:off x="7632947" y="0"/>
            <a:ext cx="914401" cy="6466572"/>
          </a:xfrm>
          <a:solidFill>
            <a:srgbClr val="00B0F0"/>
          </a:solidFill>
        </p:spPr>
        <p:txBody>
          <a:bodyPr/>
          <a:lstStyle/>
          <a:p>
            <a:endParaRPr lang="en-US" dirty="0"/>
          </a:p>
        </p:txBody>
      </p:sp>
      <p:sp>
        <p:nvSpPr>
          <p:cNvPr id="27" name="Picture Placeholder 2">
            <a:extLst>
              <a:ext uri="{FF2B5EF4-FFF2-40B4-BE49-F238E27FC236}">
                <a16:creationId xmlns:a16="http://schemas.microsoft.com/office/drawing/2014/main" id="{8B561366-A3FA-8B47-8834-442B8F336565}"/>
              </a:ext>
            </a:extLst>
          </p:cNvPr>
          <p:cNvSpPr>
            <a:spLocks noGrp="1"/>
          </p:cNvSpPr>
          <p:nvPr>
            <p:ph type="pic" sz="quarter" idx="12"/>
          </p:nvPr>
        </p:nvSpPr>
        <p:spPr>
          <a:xfrm>
            <a:off x="8706392" y="391428"/>
            <a:ext cx="914401" cy="6466572"/>
          </a:xfrm>
          <a:solidFill>
            <a:srgbClr val="00B0F0"/>
          </a:solidFill>
        </p:spPr>
        <p:txBody>
          <a:bodyPr/>
          <a:lstStyle/>
          <a:p>
            <a:endParaRPr lang="en-US" dirty="0"/>
          </a:p>
        </p:txBody>
      </p:sp>
      <p:sp>
        <p:nvSpPr>
          <p:cNvPr id="29" name="Picture Placeholder 2">
            <a:extLst>
              <a:ext uri="{FF2B5EF4-FFF2-40B4-BE49-F238E27FC236}">
                <a16:creationId xmlns:a16="http://schemas.microsoft.com/office/drawing/2014/main" id="{7A6320EA-414F-7743-9AFB-B6DB69AB87FC}"/>
              </a:ext>
            </a:extLst>
          </p:cNvPr>
          <p:cNvSpPr>
            <a:spLocks noGrp="1"/>
          </p:cNvSpPr>
          <p:nvPr>
            <p:ph type="pic" sz="quarter" idx="14"/>
          </p:nvPr>
        </p:nvSpPr>
        <p:spPr>
          <a:xfrm>
            <a:off x="10853283" y="391428"/>
            <a:ext cx="914401" cy="6466572"/>
          </a:xfrm>
          <a:solidFill>
            <a:srgbClr val="00B0F0"/>
          </a:solidFill>
        </p:spPr>
        <p:txBody>
          <a:bodyPr/>
          <a:lstStyle/>
          <a:p>
            <a:endParaRPr lang="en-US" dirty="0"/>
          </a:p>
        </p:txBody>
      </p:sp>
      <p:sp>
        <p:nvSpPr>
          <p:cNvPr id="31" name="Picture Placeholder 2">
            <a:extLst>
              <a:ext uri="{FF2B5EF4-FFF2-40B4-BE49-F238E27FC236}">
                <a16:creationId xmlns:a16="http://schemas.microsoft.com/office/drawing/2014/main" id="{F57E84CC-5DE5-DA49-9FA7-8C3CF8886041}"/>
              </a:ext>
            </a:extLst>
          </p:cNvPr>
          <p:cNvSpPr>
            <a:spLocks noGrp="1"/>
          </p:cNvSpPr>
          <p:nvPr>
            <p:ph type="pic" sz="quarter" idx="15"/>
          </p:nvPr>
        </p:nvSpPr>
        <p:spPr>
          <a:xfrm>
            <a:off x="9779837" y="0"/>
            <a:ext cx="914401" cy="6466572"/>
          </a:xfrm>
          <a:solidFill>
            <a:srgbClr val="00B0F0"/>
          </a:solidFill>
        </p:spPr>
        <p:txBody>
          <a:bodyPr/>
          <a:lstStyle/>
          <a:p>
            <a:endParaRPr lang="en-US" dirty="0"/>
          </a:p>
        </p:txBody>
      </p:sp>
      <p:sp>
        <p:nvSpPr>
          <p:cNvPr id="11" name="Title 1">
            <a:extLst>
              <a:ext uri="{FF2B5EF4-FFF2-40B4-BE49-F238E27FC236}">
                <a16:creationId xmlns:a16="http://schemas.microsoft.com/office/drawing/2014/main" id="{C10E7BBA-1621-D24D-901B-AE6F69C6E74B}"/>
              </a:ext>
            </a:extLst>
          </p:cNvPr>
          <p:cNvSpPr>
            <a:spLocks noGrp="1"/>
          </p:cNvSpPr>
          <p:nvPr>
            <p:ph type="title" hasCustomPrompt="1"/>
          </p:nvPr>
        </p:nvSpPr>
        <p:spPr>
          <a:xfrm>
            <a:off x="423558" y="579499"/>
            <a:ext cx="5810988" cy="701731"/>
          </a:xfrm>
        </p:spPr>
        <p:txBody>
          <a:bodyPr wrap="square" lIns="0" rIns="0" anchor="b">
            <a:spAutoFit/>
          </a:bodyPr>
          <a:lstStyle>
            <a:lvl1pPr>
              <a:defRPr sz="4400" b="1">
                <a:solidFill>
                  <a:schemeClr val="bg1"/>
                </a:solidFill>
              </a:defRPr>
            </a:lvl1pPr>
          </a:lstStyle>
          <a:p>
            <a:r>
              <a:rPr lang="en-US" dirty="0"/>
              <a:t>Meet the Team</a:t>
            </a:r>
          </a:p>
        </p:txBody>
      </p:sp>
      <p:sp>
        <p:nvSpPr>
          <p:cNvPr id="12" name="Text Placeholder 7">
            <a:extLst>
              <a:ext uri="{FF2B5EF4-FFF2-40B4-BE49-F238E27FC236}">
                <a16:creationId xmlns:a16="http://schemas.microsoft.com/office/drawing/2014/main" id="{B554EBD8-1A94-5A4F-9302-117C2300F8C8}"/>
              </a:ext>
            </a:extLst>
          </p:cNvPr>
          <p:cNvSpPr>
            <a:spLocks noGrp="1"/>
          </p:cNvSpPr>
          <p:nvPr>
            <p:ph type="body" sz="quarter" idx="16"/>
          </p:nvPr>
        </p:nvSpPr>
        <p:spPr>
          <a:xfrm>
            <a:off x="423557" y="1619250"/>
            <a:ext cx="5810988" cy="4659251"/>
          </a:xfrm>
        </p:spPr>
        <p:txBody>
          <a:bodyPr lIns="45720" rIns="0">
            <a:normAutofit/>
          </a:bodyPr>
          <a:lstStyle>
            <a:lvl1pPr marL="0" indent="0">
              <a:buNone/>
              <a:defRPr sz="2400">
                <a:solidFill>
                  <a:schemeClr val="bg1"/>
                </a:solidFill>
              </a:defRPr>
            </a:lvl1pPr>
          </a:lstStyle>
          <a:p>
            <a:pPr lvl="0"/>
            <a:endParaRPr lang="en-US" dirty="0"/>
          </a:p>
        </p:txBody>
      </p:sp>
      <p:sp>
        <p:nvSpPr>
          <p:cNvPr id="13" name="Picture Placeholder 2">
            <a:extLst>
              <a:ext uri="{FF2B5EF4-FFF2-40B4-BE49-F238E27FC236}">
                <a16:creationId xmlns:a16="http://schemas.microsoft.com/office/drawing/2014/main" id="{FCE4DF3F-497F-6B45-B93A-4D90A6D41E7A}"/>
              </a:ext>
            </a:extLst>
          </p:cNvPr>
          <p:cNvSpPr>
            <a:spLocks noGrp="1"/>
          </p:cNvSpPr>
          <p:nvPr>
            <p:ph type="pic" sz="quarter" idx="17"/>
          </p:nvPr>
        </p:nvSpPr>
        <p:spPr>
          <a:xfrm>
            <a:off x="6545083" y="391428"/>
            <a:ext cx="914401" cy="6466572"/>
          </a:xfrm>
          <a:solidFill>
            <a:srgbClr val="00B0F0"/>
          </a:solidFill>
        </p:spPr>
        <p:txBody>
          <a:bodyPr/>
          <a:lstStyle/>
          <a:p>
            <a:endParaRPr lang="en-US" dirty="0"/>
          </a:p>
        </p:txBody>
      </p:sp>
      <p:sp>
        <p:nvSpPr>
          <p:cNvPr id="10" name="Rectangle 9">
            <a:extLst>
              <a:ext uri="{FF2B5EF4-FFF2-40B4-BE49-F238E27FC236}">
                <a16:creationId xmlns:a16="http://schemas.microsoft.com/office/drawing/2014/main" id="{EA40B672-01D0-4DED-AB3D-9843BD827C79}"/>
              </a:ext>
            </a:extLst>
          </p:cNvPr>
          <p:cNvSpPr/>
          <p:nvPr userDrawn="1"/>
        </p:nvSpPr>
        <p:spPr>
          <a:xfrm>
            <a:off x="-1" y="1385071"/>
            <a:ext cx="3873731" cy="127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7561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C3B73C-E029-0FD5-5952-7D2A220559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0FFDE8-FA45-AB75-62B1-930776A926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3879B-D835-72F1-B8EB-F297C9EA9F37}"/>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5" name="Footer Placeholder 4">
            <a:extLst>
              <a:ext uri="{FF2B5EF4-FFF2-40B4-BE49-F238E27FC236}">
                <a16:creationId xmlns:a16="http://schemas.microsoft.com/office/drawing/2014/main" id="{D28CFA6A-5581-97A9-4C4D-2C6A1E882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6C5BE-39F0-8107-5B0E-72AA39E7FC2D}"/>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28564463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3">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E3BBDF87-0379-B44E-A454-143AC8371FD1}"/>
              </a:ext>
            </a:extLst>
          </p:cNvPr>
          <p:cNvSpPr>
            <a:spLocks noGrp="1"/>
          </p:cNvSpPr>
          <p:nvPr>
            <p:ph type="pic" sz="quarter" idx="10"/>
          </p:nvPr>
        </p:nvSpPr>
        <p:spPr>
          <a:xfrm>
            <a:off x="0" y="1652270"/>
            <a:ext cx="3727450" cy="5205730"/>
          </a:xfrm>
          <a:solidFill>
            <a:srgbClr val="00B0F0"/>
          </a:solidFill>
        </p:spPr>
        <p:txBody>
          <a:bodyPr/>
          <a:lstStyle/>
          <a:p>
            <a:endParaRPr lang="en-US" dirty="0"/>
          </a:p>
        </p:txBody>
      </p:sp>
      <p:sp>
        <p:nvSpPr>
          <p:cNvPr id="24" name="Picture Placeholder 2">
            <a:extLst>
              <a:ext uri="{FF2B5EF4-FFF2-40B4-BE49-F238E27FC236}">
                <a16:creationId xmlns:a16="http://schemas.microsoft.com/office/drawing/2014/main" id="{4C75DBAF-FF46-A948-8B69-01E7D7EB2180}"/>
              </a:ext>
            </a:extLst>
          </p:cNvPr>
          <p:cNvSpPr>
            <a:spLocks noGrp="1"/>
          </p:cNvSpPr>
          <p:nvPr>
            <p:ph type="pic" sz="quarter" idx="11"/>
          </p:nvPr>
        </p:nvSpPr>
        <p:spPr>
          <a:xfrm>
            <a:off x="7632947" y="0"/>
            <a:ext cx="914401" cy="6466572"/>
          </a:xfrm>
          <a:solidFill>
            <a:srgbClr val="00B0F0"/>
          </a:solidFill>
        </p:spPr>
        <p:txBody>
          <a:bodyPr/>
          <a:lstStyle/>
          <a:p>
            <a:endParaRPr lang="en-US" dirty="0"/>
          </a:p>
        </p:txBody>
      </p:sp>
      <p:sp>
        <p:nvSpPr>
          <p:cNvPr id="27" name="Picture Placeholder 2">
            <a:extLst>
              <a:ext uri="{FF2B5EF4-FFF2-40B4-BE49-F238E27FC236}">
                <a16:creationId xmlns:a16="http://schemas.microsoft.com/office/drawing/2014/main" id="{8B561366-A3FA-8B47-8834-442B8F336565}"/>
              </a:ext>
            </a:extLst>
          </p:cNvPr>
          <p:cNvSpPr>
            <a:spLocks noGrp="1"/>
          </p:cNvSpPr>
          <p:nvPr>
            <p:ph type="pic" sz="quarter" idx="12"/>
          </p:nvPr>
        </p:nvSpPr>
        <p:spPr>
          <a:xfrm>
            <a:off x="8706392" y="391428"/>
            <a:ext cx="914401" cy="6466572"/>
          </a:xfrm>
          <a:solidFill>
            <a:srgbClr val="00B0F0"/>
          </a:solidFill>
        </p:spPr>
        <p:txBody>
          <a:bodyPr/>
          <a:lstStyle/>
          <a:p>
            <a:endParaRPr lang="en-US" dirty="0"/>
          </a:p>
        </p:txBody>
      </p:sp>
      <p:sp>
        <p:nvSpPr>
          <p:cNvPr id="29" name="Picture Placeholder 2">
            <a:extLst>
              <a:ext uri="{FF2B5EF4-FFF2-40B4-BE49-F238E27FC236}">
                <a16:creationId xmlns:a16="http://schemas.microsoft.com/office/drawing/2014/main" id="{7A6320EA-414F-7743-9AFB-B6DB69AB87FC}"/>
              </a:ext>
            </a:extLst>
          </p:cNvPr>
          <p:cNvSpPr>
            <a:spLocks noGrp="1"/>
          </p:cNvSpPr>
          <p:nvPr>
            <p:ph type="pic" sz="quarter" idx="14"/>
          </p:nvPr>
        </p:nvSpPr>
        <p:spPr>
          <a:xfrm>
            <a:off x="10853283" y="391428"/>
            <a:ext cx="914401" cy="6466572"/>
          </a:xfrm>
          <a:solidFill>
            <a:srgbClr val="00B0F0"/>
          </a:solidFill>
        </p:spPr>
        <p:txBody>
          <a:bodyPr/>
          <a:lstStyle/>
          <a:p>
            <a:endParaRPr lang="en-US" dirty="0"/>
          </a:p>
        </p:txBody>
      </p:sp>
      <p:sp>
        <p:nvSpPr>
          <p:cNvPr id="31" name="Picture Placeholder 2">
            <a:extLst>
              <a:ext uri="{FF2B5EF4-FFF2-40B4-BE49-F238E27FC236}">
                <a16:creationId xmlns:a16="http://schemas.microsoft.com/office/drawing/2014/main" id="{F57E84CC-5DE5-DA49-9FA7-8C3CF8886041}"/>
              </a:ext>
            </a:extLst>
          </p:cNvPr>
          <p:cNvSpPr>
            <a:spLocks noGrp="1"/>
          </p:cNvSpPr>
          <p:nvPr>
            <p:ph type="pic" sz="quarter" idx="15"/>
          </p:nvPr>
        </p:nvSpPr>
        <p:spPr>
          <a:xfrm>
            <a:off x="9779837" y="0"/>
            <a:ext cx="914401" cy="6466572"/>
          </a:xfrm>
          <a:solidFill>
            <a:srgbClr val="00B0F0"/>
          </a:solidFill>
        </p:spPr>
        <p:txBody>
          <a:bodyPr/>
          <a:lstStyle/>
          <a:p>
            <a:endParaRPr lang="en-US" dirty="0"/>
          </a:p>
        </p:txBody>
      </p:sp>
      <p:sp>
        <p:nvSpPr>
          <p:cNvPr id="40" name="Title 1">
            <a:extLst>
              <a:ext uri="{FF2B5EF4-FFF2-40B4-BE49-F238E27FC236}">
                <a16:creationId xmlns:a16="http://schemas.microsoft.com/office/drawing/2014/main" id="{7B9370BD-FE72-6849-939C-A17663483F8F}"/>
              </a:ext>
            </a:extLst>
          </p:cNvPr>
          <p:cNvSpPr>
            <a:spLocks noGrp="1"/>
          </p:cNvSpPr>
          <p:nvPr>
            <p:ph type="title" hasCustomPrompt="1"/>
          </p:nvPr>
        </p:nvSpPr>
        <p:spPr>
          <a:xfrm>
            <a:off x="423557" y="579499"/>
            <a:ext cx="6941519" cy="701731"/>
          </a:xfrm>
        </p:spPr>
        <p:txBody>
          <a:bodyPr wrap="square" lIns="0" rIns="0" anchor="b">
            <a:spAutoFit/>
          </a:bodyPr>
          <a:lstStyle>
            <a:lvl1pPr>
              <a:defRPr sz="4400" b="1">
                <a:solidFill>
                  <a:schemeClr val="tx1"/>
                </a:solidFill>
              </a:defRPr>
            </a:lvl1pPr>
          </a:lstStyle>
          <a:p>
            <a:r>
              <a:rPr lang="en-US" dirty="0"/>
              <a:t>NAME Here</a:t>
            </a:r>
          </a:p>
        </p:txBody>
      </p:sp>
      <p:sp>
        <p:nvSpPr>
          <p:cNvPr id="41" name="Text Placeholder 7">
            <a:extLst>
              <a:ext uri="{FF2B5EF4-FFF2-40B4-BE49-F238E27FC236}">
                <a16:creationId xmlns:a16="http://schemas.microsoft.com/office/drawing/2014/main" id="{07B0B108-E79B-C144-A94B-83A72C342D85}"/>
              </a:ext>
            </a:extLst>
          </p:cNvPr>
          <p:cNvSpPr>
            <a:spLocks noGrp="1"/>
          </p:cNvSpPr>
          <p:nvPr>
            <p:ph type="body" sz="quarter" idx="13" hasCustomPrompt="1"/>
          </p:nvPr>
        </p:nvSpPr>
        <p:spPr>
          <a:xfrm>
            <a:off x="3997639" y="1354003"/>
            <a:ext cx="3367437"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42" name="Text Placeholder 7">
            <a:extLst>
              <a:ext uri="{FF2B5EF4-FFF2-40B4-BE49-F238E27FC236}">
                <a16:creationId xmlns:a16="http://schemas.microsoft.com/office/drawing/2014/main" id="{FD7DBF63-C9B5-A147-835F-AC729F1B77D1}"/>
              </a:ext>
            </a:extLst>
          </p:cNvPr>
          <p:cNvSpPr>
            <a:spLocks noGrp="1"/>
          </p:cNvSpPr>
          <p:nvPr>
            <p:ph type="body" sz="quarter" idx="16"/>
          </p:nvPr>
        </p:nvSpPr>
        <p:spPr>
          <a:xfrm>
            <a:off x="3981013" y="2946726"/>
            <a:ext cx="3384063" cy="2557271"/>
          </a:xfrm>
        </p:spPr>
        <p:txBody>
          <a:bodyPr lIns="45720" rIns="0" anchor="ctr">
            <a:normAutofit/>
          </a:bodyPr>
          <a:lstStyle>
            <a:lvl1pPr marL="0" indent="0">
              <a:buNone/>
              <a:defRPr sz="2400">
                <a:solidFill>
                  <a:schemeClr val="tx1"/>
                </a:solidFill>
              </a:defRPr>
            </a:lvl1pPr>
          </a:lstStyle>
          <a:p>
            <a:pPr lvl="0"/>
            <a:endParaRPr lang="en-US" dirty="0"/>
          </a:p>
        </p:txBody>
      </p:sp>
    </p:spTree>
    <p:extLst>
      <p:ext uri="{BB962C8B-B14F-4D97-AF65-F5344CB8AC3E}">
        <p14:creationId xmlns:p14="http://schemas.microsoft.com/office/powerpoint/2010/main" val="37447563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E3BBDF87-0379-B44E-A454-143AC8371FD1}"/>
              </a:ext>
            </a:extLst>
          </p:cNvPr>
          <p:cNvSpPr>
            <a:spLocks noGrp="1"/>
          </p:cNvSpPr>
          <p:nvPr>
            <p:ph type="pic" sz="quarter" idx="10"/>
          </p:nvPr>
        </p:nvSpPr>
        <p:spPr>
          <a:xfrm>
            <a:off x="0" y="1652270"/>
            <a:ext cx="3727450" cy="5205730"/>
          </a:xfrm>
          <a:solidFill>
            <a:srgbClr val="00B0F0"/>
          </a:solidFill>
        </p:spPr>
        <p:txBody>
          <a:bodyPr/>
          <a:lstStyle/>
          <a:p>
            <a:endParaRPr lang="en-US" dirty="0"/>
          </a:p>
        </p:txBody>
      </p:sp>
      <p:sp>
        <p:nvSpPr>
          <p:cNvPr id="24" name="Picture Placeholder 2">
            <a:extLst>
              <a:ext uri="{FF2B5EF4-FFF2-40B4-BE49-F238E27FC236}">
                <a16:creationId xmlns:a16="http://schemas.microsoft.com/office/drawing/2014/main" id="{4C75DBAF-FF46-A948-8B69-01E7D7EB2180}"/>
              </a:ext>
            </a:extLst>
          </p:cNvPr>
          <p:cNvSpPr>
            <a:spLocks noGrp="1"/>
          </p:cNvSpPr>
          <p:nvPr>
            <p:ph type="pic" sz="quarter" idx="11"/>
          </p:nvPr>
        </p:nvSpPr>
        <p:spPr>
          <a:xfrm>
            <a:off x="7632947" y="0"/>
            <a:ext cx="914401" cy="6466572"/>
          </a:xfrm>
          <a:solidFill>
            <a:srgbClr val="00B0F0"/>
          </a:solidFill>
        </p:spPr>
        <p:txBody>
          <a:bodyPr/>
          <a:lstStyle/>
          <a:p>
            <a:endParaRPr lang="en-US" dirty="0"/>
          </a:p>
        </p:txBody>
      </p:sp>
      <p:sp>
        <p:nvSpPr>
          <p:cNvPr id="27" name="Picture Placeholder 2">
            <a:extLst>
              <a:ext uri="{FF2B5EF4-FFF2-40B4-BE49-F238E27FC236}">
                <a16:creationId xmlns:a16="http://schemas.microsoft.com/office/drawing/2014/main" id="{8B561366-A3FA-8B47-8834-442B8F336565}"/>
              </a:ext>
            </a:extLst>
          </p:cNvPr>
          <p:cNvSpPr>
            <a:spLocks noGrp="1"/>
          </p:cNvSpPr>
          <p:nvPr>
            <p:ph type="pic" sz="quarter" idx="12"/>
          </p:nvPr>
        </p:nvSpPr>
        <p:spPr>
          <a:xfrm>
            <a:off x="8706392" y="391428"/>
            <a:ext cx="914401" cy="6466572"/>
          </a:xfrm>
          <a:solidFill>
            <a:srgbClr val="00B0F0"/>
          </a:solidFill>
        </p:spPr>
        <p:txBody>
          <a:bodyPr/>
          <a:lstStyle/>
          <a:p>
            <a:endParaRPr lang="en-US" dirty="0"/>
          </a:p>
        </p:txBody>
      </p:sp>
      <p:sp>
        <p:nvSpPr>
          <p:cNvPr id="29" name="Picture Placeholder 2">
            <a:extLst>
              <a:ext uri="{FF2B5EF4-FFF2-40B4-BE49-F238E27FC236}">
                <a16:creationId xmlns:a16="http://schemas.microsoft.com/office/drawing/2014/main" id="{7A6320EA-414F-7743-9AFB-B6DB69AB87FC}"/>
              </a:ext>
            </a:extLst>
          </p:cNvPr>
          <p:cNvSpPr>
            <a:spLocks noGrp="1"/>
          </p:cNvSpPr>
          <p:nvPr>
            <p:ph type="pic" sz="quarter" idx="14"/>
          </p:nvPr>
        </p:nvSpPr>
        <p:spPr>
          <a:xfrm>
            <a:off x="10853283" y="391428"/>
            <a:ext cx="914401" cy="6466572"/>
          </a:xfrm>
          <a:solidFill>
            <a:srgbClr val="00B0F0"/>
          </a:solidFill>
        </p:spPr>
        <p:txBody>
          <a:bodyPr/>
          <a:lstStyle/>
          <a:p>
            <a:endParaRPr lang="en-US" dirty="0"/>
          </a:p>
        </p:txBody>
      </p:sp>
      <p:sp>
        <p:nvSpPr>
          <p:cNvPr id="31" name="Picture Placeholder 2">
            <a:extLst>
              <a:ext uri="{FF2B5EF4-FFF2-40B4-BE49-F238E27FC236}">
                <a16:creationId xmlns:a16="http://schemas.microsoft.com/office/drawing/2014/main" id="{F57E84CC-5DE5-DA49-9FA7-8C3CF8886041}"/>
              </a:ext>
            </a:extLst>
          </p:cNvPr>
          <p:cNvSpPr>
            <a:spLocks noGrp="1"/>
          </p:cNvSpPr>
          <p:nvPr>
            <p:ph type="pic" sz="quarter" idx="15"/>
          </p:nvPr>
        </p:nvSpPr>
        <p:spPr>
          <a:xfrm>
            <a:off x="9779837" y="0"/>
            <a:ext cx="914401" cy="6466572"/>
          </a:xfrm>
          <a:solidFill>
            <a:srgbClr val="00B0F0"/>
          </a:solidFill>
        </p:spPr>
        <p:txBody>
          <a:bodyPr/>
          <a:lstStyle/>
          <a:p>
            <a:endParaRPr lang="en-US" dirty="0"/>
          </a:p>
        </p:txBody>
      </p:sp>
      <p:sp>
        <p:nvSpPr>
          <p:cNvPr id="40" name="Title 1">
            <a:extLst>
              <a:ext uri="{FF2B5EF4-FFF2-40B4-BE49-F238E27FC236}">
                <a16:creationId xmlns:a16="http://schemas.microsoft.com/office/drawing/2014/main" id="{7B9370BD-FE72-6849-939C-A17663483F8F}"/>
              </a:ext>
            </a:extLst>
          </p:cNvPr>
          <p:cNvSpPr>
            <a:spLocks noGrp="1"/>
          </p:cNvSpPr>
          <p:nvPr>
            <p:ph type="title" hasCustomPrompt="1"/>
          </p:nvPr>
        </p:nvSpPr>
        <p:spPr>
          <a:xfrm>
            <a:off x="423557" y="579499"/>
            <a:ext cx="6941519" cy="701731"/>
          </a:xfrm>
        </p:spPr>
        <p:txBody>
          <a:bodyPr wrap="square" lIns="0" rIns="0" anchor="b">
            <a:spAutoFit/>
          </a:bodyPr>
          <a:lstStyle>
            <a:lvl1pPr>
              <a:defRPr sz="4400" b="1">
                <a:solidFill>
                  <a:schemeClr val="bg1"/>
                </a:solidFill>
              </a:defRPr>
            </a:lvl1pPr>
          </a:lstStyle>
          <a:p>
            <a:r>
              <a:rPr lang="en-US" dirty="0"/>
              <a:t>NAME Here</a:t>
            </a:r>
          </a:p>
        </p:txBody>
      </p:sp>
      <p:sp>
        <p:nvSpPr>
          <p:cNvPr id="41" name="Text Placeholder 7">
            <a:extLst>
              <a:ext uri="{FF2B5EF4-FFF2-40B4-BE49-F238E27FC236}">
                <a16:creationId xmlns:a16="http://schemas.microsoft.com/office/drawing/2014/main" id="{07B0B108-E79B-C144-A94B-83A72C342D85}"/>
              </a:ext>
            </a:extLst>
          </p:cNvPr>
          <p:cNvSpPr>
            <a:spLocks noGrp="1"/>
          </p:cNvSpPr>
          <p:nvPr>
            <p:ph type="body" sz="quarter" idx="13" hasCustomPrompt="1"/>
          </p:nvPr>
        </p:nvSpPr>
        <p:spPr>
          <a:xfrm>
            <a:off x="3997639" y="1354003"/>
            <a:ext cx="3367437"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42" name="Text Placeholder 7">
            <a:extLst>
              <a:ext uri="{FF2B5EF4-FFF2-40B4-BE49-F238E27FC236}">
                <a16:creationId xmlns:a16="http://schemas.microsoft.com/office/drawing/2014/main" id="{FD7DBF63-C9B5-A147-835F-AC729F1B77D1}"/>
              </a:ext>
            </a:extLst>
          </p:cNvPr>
          <p:cNvSpPr>
            <a:spLocks noGrp="1"/>
          </p:cNvSpPr>
          <p:nvPr>
            <p:ph type="body" sz="quarter" idx="16"/>
          </p:nvPr>
        </p:nvSpPr>
        <p:spPr>
          <a:xfrm>
            <a:off x="3981013" y="2946726"/>
            <a:ext cx="3384063" cy="2557271"/>
          </a:xfrm>
        </p:spPr>
        <p:txBody>
          <a:bodyPr lIns="45720" rIns="0" anchor="ctr">
            <a:normAutofit/>
          </a:bodyPr>
          <a:lstStyle>
            <a:lvl1pPr marL="0" indent="0">
              <a:buNone/>
              <a:defRPr sz="2400">
                <a:solidFill>
                  <a:schemeClr val="bg1"/>
                </a:solidFill>
              </a:defRPr>
            </a:lvl1pPr>
          </a:lstStyle>
          <a:p>
            <a:pPr lvl="0"/>
            <a:endParaRPr lang="en-US" dirty="0"/>
          </a:p>
        </p:txBody>
      </p:sp>
    </p:spTree>
    <p:extLst>
      <p:ext uri="{BB962C8B-B14F-4D97-AF65-F5344CB8AC3E}">
        <p14:creationId xmlns:p14="http://schemas.microsoft.com/office/powerpoint/2010/main" val="35651289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5">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E3BBDF87-0379-B44E-A454-143AC8371FD1}"/>
              </a:ext>
            </a:extLst>
          </p:cNvPr>
          <p:cNvSpPr>
            <a:spLocks noGrp="1"/>
          </p:cNvSpPr>
          <p:nvPr>
            <p:ph type="pic" sz="quarter" idx="10"/>
          </p:nvPr>
        </p:nvSpPr>
        <p:spPr>
          <a:xfrm>
            <a:off x="9284534" y="0"/>
            <a:ext cx="2436412" cy="2269984"/>
          </a:xfrm>
          <a:solidFill>
            <a:srgbClr val="00B0F0"/>
          </a:solidFill>
        </p:spPr>
        <p:txBody>
          <a:bodyPr/>
          <a:lstStyle/>
          <a:p>
            <a:endParaRPr lang="en-US" dirty="0"/>
          </a:p>
        </p:txBody>
      </p:sp>
      <p:sp>
        <p:nvSpPr>
          <p:cNvPr id="41" name="Text Placeholder 7">
            <a:extLst>
              <a:ext uri="{FF2B5EF4-FFF2-40B4-BE49-F238E27FC236}">
                <a16:creationId xmlns:a16="http://schemas.microsoft.com/office/drawing/2014/main" id="{07B0B108-E79B-C144-A94B-83A72C342D85}"/>
              </a:ext>
            </a:extLst>
          </p:cNvPr>
          <p:cNvSpPr>
            <a:spLocks noGrp="1"/>
          </p:cNvSpPr>
          <p:nvPr>
            <p:ph type="body" sz="quarter" idx="13" hasCustomPrompt="1"/>
          </p:nvPr>
        </p:nvSpPr>
        <p:spPr>
          <a:xfrm>
            <a:off x="9284534"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42" name="Text Placeholder 7">
            <a:extLst>
              <a:ext uri="{FF2B5EF4-FFF2-40B4-BE49-F238E27FC236}">
                <a16:creationId xmlns:a16="http://schemas.microsoft.com/office/drawing/2014/main" id="{FD7DBF63-C9B5-A147-835F-AC729F1B77D1}"/>
              </a:ext>
            </a:extLst>
          </p:cNvPr>
          <p:cNvSpPr>
            <a:spLocks noGrp="1"/>
          </p:cNvSpPr>
          <p:nvPr>
            <p:ph type="body" sz="quarter" idx="16"/>
          </p:nvPr>
        </p:nvSpPr>
        <p:spPr>
          <a:xfrm>
            <a:off x="9267908" y="3835484"/>
            <a:ext cx="2453038" cy="2557271"/>
          </a:xfrm>
        </p:spPr>
        <p:txBody>
          <a:bodyPr lIns="45720" rIns="0">
            <a:normAutofit/>
          </a:bodyPr>
          <a:lstStyle>
            <a:lvl1pPr marL="0" indent="0">
              <a:buNone/>
              <a:defRPr sz="1800">
                <a:solidFill>
                  <a:schemeClr val="tx1"/>
                </a:solidFill>
              </a:defRPr>
            </a:lvl1pPr>
          </a:lstStyle>
          <a:p>
            <a:pPr lvl="0"/>
            <a:endParaRPr lang="en-US" dirty="0"/>
          </a:p>
        </p:txBody>
      </p:sp>
      <p:sp>
        <p:nvSpPr>
          <p:cNvPr id="11" name="Picture Placeholder 2">
            <a:extLst>
              <a:ext uri="{FF2B5EF4-FFF2-40B4-BE49-F238E27FC236}">
                <a16:creationId xmlns:a16="http://schemas.microsoft.com/office/drawing/2014/main" id="{6FB8EF30-0E02-ED4A-A551-71B30D3C3546}"/>
              </a:ext>
            </a:extLst>
          </p:cNvPr>
          <p:cNvSpPr>
            <a:spLocks noGrp="1"/>
          </p:cNvSpPr>
          <p:nvPr>
            <p:ph type="pic" sz="quarter" idx="17"/>
          </p:nvPr>
        </p:nvSpPr>
        <p:spPr>
          <a:xfrm>
            <a:off x="6370008" y="0"/>
            <a:ext cx="2436412" cy="2269984"/>
          </a:xfrm>
          <a:solidFill>
            <a:srgbClr val="00B0F0"/>
          </a:solidFill>
        </p:spPr>
        <p:txBody>
          <a:bodyPr/>
          <a:lstStyle/>
          <a:p>
            <a:endParaRPr lang="en-US" dirty="0"/>
          </a:p>
        </p:txBody>
      </p:sp>
      <p:sp>
        <p:nvSpPr>
          <p:cNvPr id="13" name="Text Placeholder 7">
            <a:extLst>
              <a:ext uri="{FF2B5EF4-FFF2-40B4-BE49-F238E27FC236}">
                <a16:creationId xmlns:a16="http://schemas.microsoft.com/office/drawing/2014/main" id="{F2B6F12A-9F07-DE44-AC38-D73DEDA60B57}"/>
              </a:ext>
            </a:extLst>
          </p:cNvPr>
          <p:cNvSpPr>
            <a:spLocks noGrp="1"/>
          </p:cNvSpPr>
          <p:nvPr>
            <p:ph type="body" sz="quarter" idx="18" hasCustomPrompt="1"/>
          </p:nvPr>
        </p:nvSpPr>
        <p:spPr>
          <a:xfrm>
            <a:off x="6370008"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4" name="Text Placeholder 7">
            <a:extLst>
              <a:ext uri="{FF2B5EF4-FFF2-40B4-BE49-F238E27FC236}">
                <a16:creationId xmlns:a16="http://schemas.microsoft.com/office/drawing/2014/main" id="{3DE3D199-FA64-A14A-BA29-A604F14DCF2D}"/>
              </a:ext>
            </a:extLst>
          </p:cNvPr>
          <p:cNvSpPr>
            <a:spLocks noGrp="1"/>
          </p:cNvSpPr>
          <p:nvPr>
            <p:ph type="body" sz="quarter" idx="19"/>
          </p:nvPr>
        </p:nvSpPr>
        <p:spPr>
          <a:xfrm>
            <a:off x="6353382" y="3835484"/>
            <a:ext cx="2453038" cy="2557271"/>
          </a:xfrm>
        </p:spPr>
        <p:txBody>
          <a:bodyPr lIns="45720" rIns="0">
            <a:normAutofit/>
          </a:bodyPr>
          <a:lstStyle>
            <a:lvl1pPr marL="0" indent="0">
              <a:buNone/>
              <a:defRPr sz="1800">
                <a:solidFill>
                  <a:schemeClr val="tx1"/>
                </a:solidFill>
              </a:defRPr>
            </a:lvl1pPr>
          </a:lstStyle>
          <a:p>
            <a:pPr lvl="0"/>
            <a:endParaRPr lang="en-US" dirty="0"/>
          </a:p>
        </p:txBody>
      </p:sp>
      <p:sp>
        <p:nvSpPr>
          <p:cNvPr id="15" name="Picture Placeholder 2">
            <a:extLst>
              <a:ext uri="{FF2B5EF4-FFF2-40B4-BE49-F238E27FC236}">
                <a16:creationId xmlns:a16="http://schemas.microsoft.com/office/drawing/2014/main" id="{5B1025BA-2EE6-8447-BA14-96B3CAC568C5}"/>
              </a:ext>
            </a:extLst>
          </p:cNvPr>
          <p:cNvSpPr>
            <a:spLocks noGrp="1"/>
          </p:cNvSpPr>
          <p:nvPr>
            <p:ph type="pic" sz="quarter" idx="20"/>
          </p:nvPr>
        </p:nvSpPr>
        <p:spPr>
          <a:xfrm>
            <a:off x="3443431" y="0"/>
            <a:ext cx="2436412" cy="2269984"/>
          </a:xfrm>
          <a:solidFill>
            <a:srgbClr val="00B0F0"/>
          </a:solidFill>
        </p:spPr>
        <p:txBody>
          <a:bodyPr/>
          <a:lstStyle/>
          <a:p>
            <a:endParaRPr lang="en-US" dirty="0"/>
          </a:p>
        </p:txBody>
      </p:sp>
      <p:sp>
        <p:nvSpPr>
          <p:cNvPr id="17" name="Text Placeholder 7">
            <a:extLst>
              <a:ext uri="{FF2B5EF4-FFF2-40B4-BE49-F238E27FC236}">
                <a16:creationId xmlns:a16="http://schemas.microsoft.com/office/drawing/2014/main" id="{459658FF-C409-3E46-B8D7-88746070F483}"/>
              </a:ext>
            </a:extLst>
          </p:cNvPr>
          <p:cNvSpPr>
            <a:spLocks noGrp="1"/>
          </p:cNvSpPr>
          <p:nvPr>
            <p:ph type="body" sz="quarter" idx="21" hasCustomPrompt="1"/>
          </p:nvPr>
        </p:nvSpPr>
        <p:spPr>
          <a:xfrm>
            <a:off x="3443431"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8" name="Text Placeholder 7">
            <a:extLst>
              <a:ext uri="{FF2B5EF4-FFF2-40B4-BE49-F238E27FC236}">
                <a16:creationId xmlns:a16="http://schemas.microsoft.com/office/drawing/2014/main" id="{1702E57E-B78B-6342-AE4B-3AC9CF7A89BA}"/>
              </a:ext>
            </a:extLst>
          </p:cNvPr>
          <p:cNvSpPr>
            <a:spLocks noGrp="1"/>
          </p:cNvSpPr>
          <p:nvPr>
            <p:ph type="body" sz="quarter" idx="22"/>
          </p:nvPr>
        </p:nvSpPr>
        <p:spPr>
          <a:xfrm>
            <a:off x="3426805" y="3835484"/>
            <a:ext cx="2453038" cy="2557271"/>
          </a:xfrm>
        </p:spPr>
        <p:txBody>
          <a:bodyPr lIns="45720" rIns="0">
            <a:normAutofit/>
          </a:bodyPr>
          <a:lstStyle>
            <a:lvl1pPr marL="0" indent="0">
              <a:buNone/>
              <a:defRPr sz="1800">
                <a:solidFill>
                  <a:schemeClr val="tx1"/>
                </a:solidFill>
              </a:defRPr>
            </a:lvl1pPr>
          </a:lstStyle>
          <a:p>
            <a:pPr lvl="0"/>
            <a:endParaRPr lang="en-US" dirty="0"/>
          </a:p>
        </p:txBody>
      </p:sp>
      <p:sp>
        <p:nvSpPr>
          <p:cNvPr id="19" name="Picture Placeholder 2">
            <a:extLst>
              <a:ext uri="{FF2B5EF4-FFF2-40B4-BE49-F238E27FC236}">
                <a16:creationId xmlns:a16="http://schemas.microsoft.com/office/drawing/2014/main" id="{D2CA6E74-E107-FB4A-87E8-0C9285B10D8E}"/>
              </a:ext>
            </a:extLst>
          </p:cNvPr>
          <p:cNvSpPr>
            <a:spLocks noGrp="1"/>
          </p:cNvSpPr>
          <p:nvPr>
            <p:ph type="pic" sz="quarter" idx="23"/>
          </p:nvPr>
        </p:nvSpPr>
        <p:spPr>
          <a:xfrm>
            <a:off x="483106" y="0"/>
            <a:ext cx="2436412" cy="2269984"/>
          </a:xfrm>
          <a:solidFill>
            <a:srgbClr val="00B0F0"/>
          </a:solidFill>
        </p:spPr>
        <p:txBody>
          <a:bodyPr/>
          <a:lstStyle/>
          <a:p>
            <a:endParaRPr lang="en-US" dirty="0"/>
          </a:p>
        </p:txBody>
      </p:sp>
      <p:sp>
        <p:nvSpPr>
          <p:cNvPr id="21" name="Text Placeholder 7">
            <a:extLst>
              <a:ext uri="{FF2B5EF4-FFF2-40B4-BE49-F238E27FC236}">
                <a16:creationId xmlns:a16="http://schemas.microsoft.com/office/drawing/2014/main" id="{75875FDE-DCE8-B04E-9469-BCE663534003}"/>
              </a:ext>
            </a:extLst>
          </p:cNvPr>
          <p:cNvSpPr>
            <a:spLocks noGrp="1"/>
          </p:cNvSpPr>
          <p:nvPr>
            <p:ph type="body" sz="quarter" idx="24" hasCustomPrompt="1"/>
          </p:nvPr>
        </p:nvSpPr>
        <p:spPr>
          <a:xfrm>
            <a:off x="483106"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22" name="Text Placeholder 7">
            <a:extLst>
              <a:ext uri="{FF2B5EF4-FFF2-40B4-BE49-F238E27FC236}">
                <a16:creationId xmlns:a16="http://schemas.microsoft.com/office/drawing/2014/main" id="{08A52C33-13B5-E84B-902F-EB5383640502}"/>
              </a:ext>
            </a:extLst>
          </p:cNvPr>
          <p:cNvSpPr>
            <a:spLocks noGrp="1"/>
          </p:cNvSpPr>
          <p:nvPr>
            <p:ph type="body" sz="quarter" idx="25"/>
          </p:nvPr>
        </p:nvSpPr>
        <p:spPr>
          <a:xfrm>
            <a:off x="466480" y="3835484"/>
            <a:ext cx="2453038" cy="2557271"/>
          </a:xfrm>
        </p:spPr>
        <p:txBody>
          <a:bodyPr lIns="45720" rIns="0">
            <a:normAutofit/>
          </a:bodyPr>
          <a:lstStyle>
            <a:lvl1pPr marL="0" indent="0">
              <a:buNone/>
              <a:defRPr sz="1800">
                <a:solidFill>
                  <a:schemeClr val="tx1"/>
                </a:solidFill>
              </a:defRPr>
            </a:lvl1pPr>
          </a:lstStyle>
          <a:p>
            <a:pPr lvl="0"/>
            <a:endParaRPr lang="en-US" dirty="0"/>
          </a:p>
        </p:txBody>
      </p:sp>
      <p:sp>
        <p:nvSpPr>
          <p:cNvPr id="32" name="Text Placeholder 7">
            <a:extLst>
              <a:ext uri="{FF2B5EF4-FFF2-40B4-BE49-F238E27FC236}">
                <a16:creationId xmlns:a16="http://schemas.microsoft.com/office/drawing/2014/main" id="{F07EAAE8-FCAC-7D41-A7D0-B7DCBF857D0F}"/>
              </a:ext>
            </a:extLst>
          </p:cNvPr>
          <p:cNvSpPr>
            <a:spLocks noGrp="1"/>
          </p:cNvSpPr>
          <p:nvPr>
            <p:ph type="body" sz="quarter" idx="26" hasCustomPrompt="1"/>
          </p:nvPr>
        </p:nvSpPr>
        <p:spPr>
          <a:xfrm>
            <a:off x="483106" y="2473325"/>
            <a:ext cx="2440986" cy="552450"/>
          </a:xfrm>
        </p:spPr>
        <p:txBody>
          <a:bodyPr lIns="45720" rIns="0">
            <a:normAutofit/>
          </a:bodyPr>
          <a:lstStyle>
            <a:lvl1pPr marL="0" indent="0">
              <a:buNone/>
              <a:defRPr sz="3200" b="1">
                <a:solidFill>
                  <a:schemeClr val="tx1"/>
                </a:solidFill>
              </a:defRPr>
            </a:lvl1pPr>
          </a:lstStyle>
          <a:p>
            <a:pPr lvl="0"/>
            <a:r>
              <a:rPr lang="en-US" dirty="0"/>
              <a:t>NAME Here</a:t>
            </a:r>
          </a:p>
        </p:txBody>
      </p:sp>
      <p:sp>
        <p:nvSpPr>
          <p:cNvPr id="33" name="Text Placeholder 7">
            <a:extLst>
              <a:ext uri="{FF2B5EF4-FFF2-40B4-BE49-F238E27FC236}">
                <a16:creationId xmlns:a16="http://schemas.microsoft.com/office/drawing/2014/main" id="{A0C12E4C-ABD4-F949-886F-4A40B4396760}"/>
              </a:ext>
            </a:extLst>
          </p:cNvPr>
          <p:cNvSpPr>
            <a:spLocks noGrp="1"/>
          </p:cNvSpPr>
          <p:nvPr>
            <p:ph type="body" sz="quarter" idx="27" hasCustomPrompt="1"/>
          </p:nvPr>
        </p:nvSpPr>
        <p:spPr>
          <a:xfrm>
            <a:off x="3409186" y="2473325"/>
            <a:ext cx="2440986" cy="552450"/>
          </a:xfrm>
        </p:spPr>
        <p:txBody>
          <a:bodyPr lIns="45720" rIns="0">
            <a:normAutofit/>
          </a:bodyPr>
          <a:lstStyle>
            <a:lvl1pPr marL="0" indent="0">
              <a:buNone/>
              <a:defRPr sz="3200" b="1">
                <a:solidFill>
                  <a:schemeClr val="tx1"/>
                </a:solidFill>
              </a:defRPr>
            </a:lvl1pPr>
          </a:lstStyle>
          <a:p>
            <a:pPr lvl="0"/>
            <a:r>
              <a:rPr lang="en-US" dirty="0"/>
              <a:t>NAME Here</a:t>
            </a:r>
          </a:p>
        </p:txBody>
      </p:sp>
      <p:sp>
        <p:nvSpPr>
          <p:cNvPr id="34" name="Text Placeholder 7">
            <a:extLst>
              <a:ext uri="{FF2B5EF4-FFF2-40B4-BE49-F238E27FC236}">
                <a16:creationId xmlns:a16="http://schemas.microsoft.com/office/drawing/2014/main" id="{D186A392-9F8F-8340-97C1-3A0C37ED0049}"/>
              </a:ext>
            </a:extLst>
          </p:cNvPr>
          <p:cNvSpPr>
            <a:spLocks noGrp="1"/>
          </p:cNvSpPr>
          <p:nvPr>
            <p:ph type="body" sz="quarter" idx="28" hasCustomPrompt="1"/>
          </p:nvPr>
        </p:nvSpPr>
        <p:spPr>
          <a:xfrm>
            <a:off x="6351891" y="2473325"/>
            <a:ext cx="2440986" cy="552450"/>
          </a:xfrm>
        </p:spPr>
        <p:txBody>
          <a:bodyPr lIns="45720" rIns="0">
            <a:normAutofit/>
          </a:bodyPr>
          <a:lstStyle>
            <a:lvl1pPr marL="0" indent="0">
              <a:buNone/>
              <a:defRPr sz="3200" b="1">
                <a:solidFill>
                  <a:schemeClr val="tx1"/>
                </a:solidFill>
              </a:defRPr>
            </a:lvl1pPr>
          </a:lstStyle>
          <a:p>
            <a:pPr lvl="0"/>
            <a:r>
              <a:rPr lang="en-US" dirty="0"/>
              <a:t>NAME Here</a:t>
            </a:r>
          </a:p>
        </p:txBody>
      </p:sp>
      <p:sp>
        <p:nvSpPr>
          <p:cNvPr id="35" name="Text Placeholder 7">
            <a:extLst>
              <a:ext uri="{FF2B5EF4-FFF2-40B4-BE49-F238E27FC236}">
                <a16:creationId xmlns:a16="http://schemas.microsoft.com/office/drawing/2014/main" id="{CE654C07-6C5B-6F4D-8506-D6F71F3B119D}"/>
              </a:ext>
            </a:extLst>
          </p:cNvPr>
          <p:cNvSpPr>
            <a:spLocks noGrp="1"/>
          </p:cNvSpPr>
          <p:nvPr>
            <p:ph type="body" sz="quarter" idx="29" hasCustomPrompt="1"/>
          </p:nvPr>
        </p:nvSpPr>
        <p:spPr>
          <a:xfrm>
            <a:off x="9261346" y="2473325"/>
            <a:ext cx="2440986" cy="552450"/>
          </a:xfrm>
        </p:spPr>
        <p:txBody>
          <a:bodyPr lIns="45720" rIns="0">
            <a:normAutofit/>
          </a:bodyPr>
          <a:lstStyle>
            <a:lvl1pPr marL="0" indent="0">
              <a:buNone/>
              <a:defRPr sz="3200" b="1">
                <a:solidFill>
                  <a:schemeClr val="tx1"/>
                </a:solidFill>
              </a:defRPr>
            </a:lvl1pPr>
          </a:lstStyle>
          <a:p>
            <a:pPr lvl="0"/>
            <a:r>
              <a:rPr lang="en-US" dirty="0"/>
              <a:t>NAME Here</a:t>
            </a:r>
          </a:p>
        </p:txBody>
      </p:sp>
    </p:spTree>
    <p:extLst>
      <p:ext uri="{BB962C8B-B14F-4D97-AF65-F5344CB8AC3E}">
        <p14:creationId xmlns:p14="http://schemas.microsoft.com/office/powerpoint/2010/main" val="25121181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6">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E3BBDF87-0379-B44E-A454-143AC8371FD1}"/>
              </a:ext>
            </a:extLst>
          </p:cNvPr>
          <p:cNvSpPr>
            <a:spLocks noGrp="1"/>
          </p:cNvSpPr>
          <p:nvPr>
            <p:ph type="pic" sz="quarter" idx="10"/>
          </p:nvPr>
        </p:nvSpPr>
        <p:spPr>
          <a:xfrm>
            <a:off x="9284534" y="0"/>
            <a:ext cx="2436412" cy="2269984"/>
          </a:xfrm>
          <a:solidFill>
            <a:srgbClr val="00B0F0"/>
          </a:solidFill>
        </p:spPr>
        <p:txBody>
          <a:bodyPr/>
          <a:lstStyle/>
          <a:p>
            <a:endParaRPr lang="en-US" dirty="0"/>
          </a:p>
        </p:txBody>
      </p:sp>
      <p:sp>
        <p:nvSpPr>
          <p:cNvPr id="41" name="Text Placeholder 7">
            <a:extLst>
              <a:ext uri="{FF2B5EF4-FFF2-40B4-BE49-F238E27FC236}">
                <a16:creationId xmlns:a16="http://schemas.microsoft.com/office/drawing/2014/main" id="{07B0B108-E79B-C144-A94B-83A72C342D85}"/>
              </a:ext>
            </a:extLst>
          </p:cNvPr>
          <p:cNvSpPr>
            <a:spLocks noGrp="1"/>
          </p:cNvSpPr>
          <p:nvPr>
            <p:ph type="body" sz="quarter" idx="13" hasCustomPrompt="1"/>
          </p:nvPr>
        </p:nvSpPr>
        <p:spPr>
          <a:xfrm>
            <a:off x="9284534"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42" name="Text Placeholder 7">
            <a:extLst>
              <a:ext uri="{FF2B5EF4-FFF2-40B4-BE49-F238E27FC236}">
                <a16:creationId xmlns:a16="http://schemas.microsoft.com/office/drawing/2014/main" id="{FD7DBF63-C9B5-A147-835F-AC729F1B77D1}"/>
              </a:ext>
            </a:extLst>
          </p:cNvPr>
          <p:cNvSpPr>
            <a:spLocks noGrp="1"/>
          </p:cNvSpPr>
          <p:nvPr>
            <p:ph type="body" sz="quarter" idx="16"/>
          </p:nvPr>
        </p:nvSpPr>
        <p:spPr>
          <a:xfrm>
            <a:off x="9267908" y="3835484"/>
            <a:ext cx="2453038" cy="2557271"/>
          </a:xfrm>
        </p:spPr>
        <p:txBody>
          <a:bodyPr lIns="45720" rIns="0">
            <a:normAutofit/>
          </a:bodyPr>
          <a:lstStyle>
            <a:lvl1pPr marL="0" indent="0">
              <a:buNone/>
              <a:defRPr sz="1800">
                <a:solidFill>
                  <a:schemeClr val="bg1"/>
                </a:solidFill>
              </a:defRPr>
            </a:lvl1pPr>
          </a:lstStyle>
          <a:p>
            <a:pPr lvl="0"/>
            <a:endParaRPr lang="en-US" dirty="0"/>
          </a:p>
        </p:txBody>
      </p:sp>
      <p:sp>
        <p:nvSpPr>
          <p:cNvPr id="11" name="Picture Placeholder 2">
            <a:extLst>
              <a:ext uri="{FF2B5EF4-FFF2-40B4-BE49-F238E27FC236}">
                <a16:creationId xmlns:a16="http://schemas.microsoft.com/office/drawing/2014/main" id="{6FB8EF30-0E02-ED4A-A551-71B30D3C3546}"/>
              </a:ext>
            </a:extLst>
          </p:cNvPr>
          <p:cNvSpPr>
            <a:spLocks noGrp="1"/>
          </p:cNvSpPr>
          <p:nvPr>
            <p:ph type="pic" sz="quarter" idx="17"/>
          </p:nvPr>
        </p:nvSpPr>
        <p:spPr>
          <a:xfrm>
            <a:off x="6370008" y="0"/>
            <a:ext cx="2436412" cy="2269984"/>
          </a:xfrm>
          <a:solidFill>
            <a:srgbClr val="00B0F0"/>
          </a:solidFill>
        </p:spPr>
        <p:txBody>
          <a:bodyPr/>
          <a:lstStyle/>
          <a:p>
            <a:endParaRPr lang="en-US" dirty="0"/>
          </a:p>
        </p:txBody>
      </p:sp>
      <p:sp>
        <p:nvSpPr>
          <p:cNvPr id="13" name="Text Placeholder 7">
            <a:extLst>
              <a:ext uri="{FF2B5EF4-FFF2-40B4-BE49-F238E27FC236}">
                <a16:creationId xmlns:a16="http://schemas.microsoft.com/office/drawing/2014/main" id="{F2B6F12A-9F07-DE44-AC38-D73DEDA60B57}"/>
              </a:ext>
            </a:extLst>
          </p:cNvPr>
          <p:cNvSpPr>
            <a:spLocks noGrp="1"/>
          </p:cNvSpPr>
          <p:nvPr>
            <p:ph type="body" sz="quarter" idx="18" hasCustomPrompt="1"/>
          </p:nvPr>
        </p:nvSpPr>
        <p:spPr>
          <a:xfrm>
            <a:off x="6370008"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4" name="Text Placeholder 7">
            <a:extLst>
              <a:ext uri="{FF2B5EF4-FFF2-40B4-BE49-F238E27FC236}">
                <a16:creationId xmlns:a16="http://schemas.microsoft.com/office/drawing/2014/main" id="{3DE3D199-FA64-A14A-BA29-A604F14DCF2D}"/>
              </a:ext>
            </a:extLst>
          </p:cNvPr>
          <p:cNvSpPr>
            <a:spLocks noGrp="1"/>
          </p:cNvSpPr>
          <p:nvPr>
            <p:ph type="body" sz="quarter" idx="19"/>
          </p:nvPr>
        </p:nvSpPr>
        <p:spPr>
          <a:xfrm>
            <a:off x="6353382" y="3835484"/>
            <a:ext cx="2453038" cy="2557271"/>
          </a:xfrm>
        </p:spPr>
        <p:txBody>
          <a:bodyPr lIns="45720" rIns="0">
            <a:normAutofit/>
          </a:bodyPr>
          <a:lstStyle>
            <a:lvl1pPr marL="0" indent="0">
              <a:buNone/>
              <a:defRPr sz="1800">
                <a:solidFill>
                  <a:schemeClr val="bg1"/>
                </a:solidFill>
              </a:defRPr>
            </a:lvl1pPr>
          </a:lstStyle>
          <a:p>
            <a:pPr lvl="0"/>
            <a:endParaRPr lang="en-US" dirty="0"/>
          </a:p>
        </p:txBody>
      </p:sp>
      <p:sp>
        <p:nvSpPr>
          <p:cNvPr id="15" name="Picture Placeholder 2">
            <a:extLst>
              <a:ext uri="{FF2B5EF4-FFF2-40B4-BE49-F238E27FC236}">
                <a16:creationId xmlns:a16="http://schemas.microsoft.com/office/drawing/2014/main" id="{5B1025BA-2EE6-8447-BA14-96B3CAC568C5}"/>
              </a:ext>
            </a:extLst>
          </p:cNvPr>
          <p:cNvSpPr>
            <a:spLocks noGrp="1"/>
          </p:cNvSpPr>
          <p:nvPr>
            <p:ph type="pic" sz="quarter" idx="20"/>
          </p:nvPr>
        </p:nvSpPr>
        <p:spPr>
          <a:xfrm>
            <a:off x="3443431" y="0"/>
            <a:ext cx="2436412" cy="2269984"/>
          </a:xfrm>
          <a:solidFill>
            <a:srgbClr val="00B0F0"/>
          </a:solidFill>
        </p:spPr>
        <p:txBody>
          <a:bodyPr/>
          <a:lstStyle/>
          <a:p>
            <a:endParaRPr lang="en-US" dirty="0"/>
          </a:p>
        </p:txBody>
      </p:sp>
      <p:sp>
        <p:nvSpPr>
          <p:cNvPr id="17" name="Text Placeholder 7">
            <a:extLst>
              <a:ext uri="{FF2B5EF4-FFF2-40B4-BE49-F238E27FC236}">
                <a16:creationId xmlns:a16="http://schemas.microsoft.com/office/drawing/2014/main" id="{459658FF-C409-3E46-B8D7-88746070F483}"/>
              </a:ext>
            </a:extLst>
          </p:cNvPr>
          <p:cNvSpPr>
            <a:spLocks noGrp="1"/>
          </p:cNvSpPr>
          <p:nvPr>
            <p:ph type="body" sz="quarter" idx="21" hasCustomPrompt="1"/>
          </p:nvPr>
        </p:nvSpPr>
        <p:spPr>
          <a:xfrm>
            <a:off x="3443431"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8" name="Text Placeholder 7">
            <a:extLst>
              <a:ext uri="{FF2B5EF4-FFF2-40B4-BE49-F238E27FC236}">
                <a16:creationId xmlns:a16="http://schemas.microsoft.com/office/drawing/2014/main" id="{1702E57E-B78B-6342-AE4B-3AC9CF7A89BA}"/>
              </a:ext>
            </a:extLst>
          </p:cNvPr>
          <p:cNvSpPr>
            <a:spLocks noGrp="1"/>
          </p:cNvSpPr>
          <p:nvPr>
            <p:ph type="body" sz="quarter" idx="22"/>
          </p:nvPr>
        </p:nvSpPr>
        <p:spPr>
          <a:xfrm>
            <a:off x="3426805" y="3835484"/>
            <a:ext cx="2453038" cy="2557271"/>
          </a:xfrm>
        </p:spPr>
        <p:txBody>
          <a:bodyPr lIns="45720" rIns="0">
            <a:normAutofit/>
          </a:bodyPr>
          <a:lstStyle>
            <a:lvl1pPr marL="0" indent="0">
              <a:buNone/>
              <a:defRPr sz="1800">
                <a:solidFill>
                  <a:schemeClr val="bg1"/>
                </a:solidFill>
              </a:defRPr>
            </a:lvl1pPr>
          </a:lstStyle>
          <a:p>
            <a:pPr lvl="0"/>
            <a:endParaRPr lang="en-US" dirty="0"/>
          </a:p>
        </p:txBody>
      </p:sp>
      <p:sp>
        <p:nvSpPr>
          <p:cNvPr id="19" name="Picture Placeholder 2">
            <a:extLst>
              <a:ext uri="{FF2B5EF4-FFF2-40B4-BE49-F238E27FC236}">
                <a16:creationId xmlns:a16="http://schemas.microsoft.com/office/drawing/2014/main" id="{D2CA6E74-E107-FB4A-87E8-0C9285B10D8E}"/>
              </a:ext>
            </a:extLst>
          </p:cNvPr>
          <p:cNvSpPr>
            <a:spLocks noGrp="1"/>
          </p:cNvSpPr>
          <p:nvPr>
            <p:ph type="pic" sz="quarter" idx="23"/>
          </p:nvPr>
        </p:nvSpPr>
        <p:spPr>
          <a:xfrm>
            <a:off x="483106" y="0"/>
            <a:ext cx="2436412" cy="2269984"/>
          </a:xfrm>
          <a:solidFill>
            <a:srgbClr val="00B0F0"/>
          </a:solidFill>
        </p:spPr>
        <p:txBody>
          <a:bodyPr/>
          <a:lstStyle/>
          <a:p>
            <a:endParaRPr lang="en-US" dirty="0"/>
          </a:p>
        </p:txBody>
      </p:sp>
      <p:sp>
        <p:nvSpPr>
          <p:cNvPr id="21" name="Text Placeholder 7">
            <a:extLst>
              <a:ext uri="{FF2B5EF4-FFF2-40B4-BE49-F238E27FC236}">
                <a16:creationId xmlns:a16="http://schemas.microsoft.com/office/drawing/2014/main" id="{75875FDE-DCE8-B04E-9469-BCE663534003}"/>
              </a:ext>
            </a:extLst>
          </p:cNvPr>
          <p:cNvSpPr>
            <a:spLocks noGrp="1"/>
          </p:cNvSpPr>
          <p:nvPr>
            <p:ph type="body" sz="quarter" idx="24" hasCustomPrompt="1"/>
          </p:nvPr>
        </p:nvSpPr>
        <p:spPr>
          <a:xfrm>
            <a:off x="483106"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22" name="Text Placeholder 7">
            <a:extLst>
              <a:ext uri="{FF2B5EF4-FFF2-40B4-BE49-F238E27FC236}">
                <a16:creationId xmlns:a16="http://schemas.microsoft.com/office/drawing/2014/main" id="{08A52C33-13B5-E84B-902F-EB5383640502}"/>
              </a:ext>
            </a:extLst>
          </p:cNvPr>
          <p:cNvSpPr>
            <a:spLocks noGrp="1"/>
          </p:cNvSpPr>
          <p:nvPr>
            <p:ph type="body" sz="quarter" idx="25"/>
          </p:nvPr>
        </p:nvSpPr>
        <p:spPr>
          <a:xfrm>
            <a:off x="466480" y="3835484"/>
            <a:ext cx="2453038" cy="2557271"/>
          </a:xfrm>
        </p:spPr>
        <p:txBody>
          <a:bodyPr lIns="45720" rIns="0">
            <a:normAutofit/>
          </a:bodyPr>
          <a:lstStyle>
            <a:lvl1pPr marL="0" indent="0">
              <a:buNone/>
              <a:defRPr sz="1800">
                <a:solidFill>
                  <a:schemeClr val="bg1"/>
                </a:solidFill>
              </a:defRPr>
            </a:lvl1pPr>
          </a:lstStyle>
          <a:p>
            <a:pPr lvl="0"/>
            <a:endParaRPr lang="en-US" dirty="0"/>
          </a:p>
        </p:txBody>
      </p:sp>
      <p:sp>
        <p:nvSpPr>
          <p:cNvPr id="23" name="Text Placeholder 7">
            <a:extLst>
              <a:ext uri="{FF2B5EF4-FFF2-40B4-BE49-F238E27FC236}">
                <a16:creationId xmlns:a16="http://schemas.microsoft.com/office/drawing/2014/main" id="{487E725A-2EA7-344F-80C5-425DC40E56D4}"/>
              </a:ext>
            </a:extLst>
          </p:cNvPr>
          <p:cNvSpPr>
            <a:spLocks noGrp="1"/>
          </p:cNvSpPr>
          <p:nvPr>
            <p:ph type="body" sz="quarter" idx="26" hasCustomPrompt="1"/>
          </p:nvPr>
        </p:nvSpPr>
        <p:spPr>
          <a:xfrm>
            <a:off x="483106" y="2473325"/>
            <a:ext cx="2440986" cy="552450"/>
          </a:xfrm>
        </p:spPr>
        <p:txBody>
          <a:bodyPr lIns="45720" rIns="0">
            <a:normAutofit/>
          </a:bodyPr>
          <a:lstStyle>
            <a:lvl1pPr marL="0" indent="0">
              <a:buNone/>
              <a:defRPr sz="3200" b="1">
                <a:solidFill>
                  <a:schemeClr val="bg1"/>
                </a:solidFill>
              </a:defRPr>
            </a:lvl1pPr>
          </a:lstStyle>
          <a:p>
            <a:pPr lvl="0"/>
            <a:r>
              <a:rPr lang="en-US" dirty="0"/>
              <a:t>NAME Here</a:t>
            </a:r>
          </a:p>
        </p:txBody>
      </p:sp>
      <p:sp>
        <p:nvSpPr>
          <p:cNvPr id="24" name="Text Placeholder 7">
            <a:extLst>
              <a:ext uri="{FF2B5EF4-FFF2-40B4-BE49-F238E27FC236}">
                <a16:creationId xmlns:a16="http://schemas.microsoft.com/office/drawing/2014/main" id="{B67D451B-974D-CF4E-993C-8582919390A5}"/>
              </a:ext>
            </a:extLst>
          </p:cNvPr>
          <p:cNvSpPr>
            <a:spLocks noGrp="1"/>
          </p:cNvSpPr>
          <p:nvPr>
            <p:ph type="body" sz="quarter" idx="27" hasCustomPrompt="1"/>
          </p:nvPr>
        </p:nvSpPr>
        <p:spPr>
          <a:xfrm>
            <a:off x="3409186" y="2473325"/>
            <a:ext cx="2440986" cy="552450"/>
          </a:xfrm>
        </p:spPr>
        <p:txBody>
          <a:bodyPr lIns="45720" rIns="0">
            <a:normAutofit/>
          </a:bodyPr>
          <a:lstStyle>
            <a:lvl1pPr marL="0" indent="0">
              <a:buNone/>
              <a:defRPr sz="3200" b="1">
                <a:solidFill>
                  <a:schemeClr val="bg1"/>
                </a:solidFill>
              </a:defRPr>
            </a:lvl1pPr>
          </a:lstStyle>
          <a:p>
            <a:pPr lvl="0"/>
            <a:r>
              <a:rPr lang="en-US" dirty="0"/>
              <a:t>NAME Here</a:t>
            </a:r>
          </a:p>
        </p:txBody>
      </p:sp>
      <p:sp>
        <p:nvSpPr>
          <p:cNvPr id="25" name="Text Placeholder 7">
            <a:extLst>
              <a:ext uri="{FF2B5EF4-FFF2-40B4-BE49-F238E27FC236}">
                <a16:creationId xmlns:a16="http://schemas.microsoft.com/office/drawing/2014/main" id="{EE6C39FA-820A-014A-BCE8-7CE9A611814C}"/>
              </a:ext>
            </a:extLst>
          </p:cNvPr>
          <p:cNvSpPr>
            <a:spLocks noGrp="1"/>
          </p:cNvSpPr>
          <p:nvPr>
            <p:ph type="body" sz="quarter" idx="28" hasCustomPrompt="1"/>
          </p:nvPr>
        </p:nvSpPr>
        <p:spPr>
          <a:xfrm>
            <a:off x="6351891" y="2473325"/>
            <a:ext cx="2440986" cy="552450"/>
          </a:xfrm>
        </p:spPr>
        <p:txBody>
          <a:bodyPr lIns="45720" rIns="0">
            <a:normAutofit/>
          </a:bodyPr>
          <a:lstStyle>
            <a:lvl1pPr marL="0" indent="0">
              <a:buNone/>
              <a:defRPr sz="3200" b="1">
                <a:solidFill>
                  <a:schemeClr val="bg1"/>
                </a:solidFill>
              </a:defRPr>
            </a:lvl1pPr>
          </a:lstStyle>
          <a:p>
            <a:pPr lvl="0"/>
            <a:r>
              <a:rPr lang="en-US" dirty="0"/>
              <a:t>NAME Here</a:t>
            </a:r>
          </a:p>
        </p:txBody>
      </p:sp>
      <p:sp>
        <p:nvSpPr>
          <p:cNvPr id="26" name="Text Placeholder 7">
            <a:extLst>
              <a:ext uri="{FF2B5EF4-FFF2-40B4-BE49-F238E27FC236}">
                <a16:creationId xmlns:a16="http://schemas.microsoft.com/office/drawing/2014/main" id="{7C4E809D-B618-914B-99F0-8E74B533C91F}"/>
              </a:ext>
            </a:extLst>
          </p:cNvPr>
          <p:cNvSpPr>
            <a:spLocks noGrp="1"/>
          </p:cNvSpPr>
          <p:nvPr>
            <p:ph type="body" sz="quarter" idx="29" hasCustomPrompt="1"/>
          </p:nvPr>
        </p:nvSpPr>
        <p:spPr>
          <a:xfrm>
            <a:off x="9261346" y="2473325"/>
            <a:ext cx="2440986" cy="552450"/>
          </a:xfrm>
        </p:spPr>
        <p:txBody>
          <a:bodyPr lIns="45720" rIns="0">
            <a:normAutofit/>
          </a:bodyPr>
          <a:lstStyle>
            <a:lvl1pPr marL="0" indent="0">
              <a:buNone/>
              <a:defRPr sz="3200" b="1">
                <a:solidFill>
                  <a:schemeClr val="bg1"/>
                </a:solidFill>
              </a:defRPr>
            </a:lvl1pPr>
          </a:lstStyle>
          <a:p>
            <a:pPr lvl="0"/>
            <a:r>
              <a:rPr lang="en-US" dirty="0"/>
              <a:t>NAME Here</a:t>
            </a:r>
          </a:p>
        </p:txBody>
      </p:sp>
    </p:spTree>
    <p:extLst>
      <p:ext uri="{BB962C8B-B14F-4D97-AF65-F5344CB8AC3E}">
        <p14:creationId xmlns:p14="http://schemas.microsoft.com/office/powerpoint/2010/main" val="20547629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7">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a:extLst>
              <a:ext uri="{FF2B5EF4-FFF2-40B4-BE49-F238E27FC236}">
                <a16:creationId xmlns:a16="http://schemas.microsoft.com/office/drawing/2014/main" id="{6FB8EF30-0E02-ED4A-A551-71B30D3C3546}"/>
              </a:ext>
            </a:extLst>
          </p:cNvPr>
          <p:cNvSpPr>
            <a:spLocks noGrp="1"/>
          </p:cNvSpPr>
          <p:nvPr>
            <p:ph type="pic" sz="quarter" idx="17"/>
          </p:nvPr>
        </p:nvSpPr>
        <p:spPr>
          <a:xfrm>
            <a:off x="6370008" y="0"/>
            <a:ext cx="2436412" cy="2269984"/>
          </a:xfrm>
          <a:solidFill>
            <a:srgbClr val="00B0F0"/>
          </a:solidFill>
        </p:spPr>
        <p:txBody>
          <a:bodyPr/>
          <a:lstStyle/>
          <a:p>
            <a:endParaRPr lang="en-US" dirty="0"/>
          </a:p>
        </p:txBody>
      </p:sp>
      <p:sp>
        <p:nvSpPr>
          <p:cNvPr id="13" name="Text Placeholder 7">
            <a:extLst>
              <a:ext uri="{FF2B5EF4-FFF2-40B4-BE49-F238E27FC236}">
                <a16:creationId xmlns:a16="http://schemas.microsoft.com/office/drawing/2014/main" id="{F2B6F12A-9F07-DE44-AC38-D73DEDA60B57}"/>
              </a:ext>
            </a:extLst>
          </p:cNvPr>
          <p:cNvSpPr>
            <a:spLocks noGrp="1"/>
          </p:cNvSpPr>
          <p:nvPr>
            <p:ph type="body" sz="quarter" idx="18" hasCustomPrompt="1"/>
          </p:nvPr>
        </p:nvSpPr>
        <p:spPr>
          <a:xfrm>
            <a:off x="6370008"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4" name="Text Placeholder 7">
            <a:extLst>
              <a:ext uri="{FF2B5EF4-FFF2-40B4-BE49-F238E27FC236}">
                <a16:creationId xmlns:a16="http://schemas.microsoft.com/office/drawing/2014/main" id="{3DE3D199-FA64-A14A-BA29-A604F14DCF2D}"/>
              </a:ext>
            </a:extLst>
          </p:cNvPr>
          <p:cNvSpPr>
            <a:spLocks noGrp="1"/>
          </p:cNvSpPr>
          <p:nvPr>
            <p:ph type="body" sz="quarter" idx="19"/>
          </p:nvPr>
        </p:nvSpPr>
        <p:spPr>
          <a:xfrm>
            <a:off x="6353382" y="3835484"/>
            <a:ext cx="2453038" cy="2557271"/>
          </a:xfrm>
        </p:spPr>
        <p:txBody>
          <a:bodyPr lIns="45720" rIns="0">
            <a:normAutofit/>
          </a:bodyPr>
          <a:lstStyle>
            <a:lvl1pPr marL="0" indent="0">
              <a:buNone/>
              <a:defRPr sz="1800">
                <a:solidFill>
                  <a:schemeClr val="tx1"/>
                </a:solidFill>
              </a:defRPr>
            </a:lvl1pPr>
          </a:lstStyle>
          <a:p>
            <a:pPr lvl="0"/>
            <a:endParaRPr lang="en-US" dirty="0"/>
          </a:p>
        </p:txBody>
      </p:sp>
      <p:sp>
        <p:nvSpPr>
          <p:cNvPr id="15" name="Picture Placeholder 2">
            <a:extLst>
              <a:ext uri="{FF2B5EF4-FFF2-40B4-BE49-F238E27FC236}">
                <a16:creationId xmlns:a16="http://schemas.microsoft.com/office/drawing/2014/main" id="{5B1025BA-2EE6-8447-BA14-96B3CAC568C5}"/>
              </a:ext>
            </a:extLst>
          </p:cNvPr>
          <p:cNvSpPr>
            <a:spLocks noGrp="1"/>
          </p:cNvSpPr>
          <p:nvPr>
            <p:ph type="pic" sz="quarter" idx="20"/>
          </p:nvPr>
        </p:nvSpPr>
        <p:spPr>
          <a:xfrm>
            <a:off x="3443431" y="4588016"/>
            <a:ext cx="2436412" cy="2269984"/>
          </a:xfrm>
          <a:solidFill>
            <a:srgbClr val="00B0F0"/>
          </a:solidFill>
        </p:spPr>
        <p:txBody>
          <a:bodyPr/>
          <a:lstStyle/>
          <a:p>
            <a:endParaRPr lang="en-US" dirty="0"/>
          </a:p>
        </p:txBody>
      </p:sp>
      <p:sp>
        <p:nvSpPr>
          <p:cNvPr id="17" name="Text Placeholder 7">
            <a:extLst>
              <a:ext uri="{FF2B5EF4-FFF2-40B4-BE49-F238E27FC236}">
                <a16:creationId xmlns:a16="http://schemas.microsoft.com/office/drawing/2014/main" id="{459658FF-C409-3E46-B8D7-88746070F483}"/>
              </a:ext>
            </a:extLst>
          </p:cNvPr>
          <p:cNvSpPr>
            <a:spLocks noGrp="1"/>
          </p:cNvSpPr>
          <p:nvPr>
            <p:ph type="body" sz="quarter" idx="21" hasCustomPrompt="1"/>
          </p:nvPr>
        </p:nvSpPr>
        <p:spPr>
          <a:xfrm>
            <a:off x="3443431" y="1176840"/>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8" name="Text Placeholder 7">
            <a:extLst>
              <a:ext uri="{FF2B5EF4-FFF2-40B4-BE49-F238E27FC236}">
                <a16:creationId xmlns:a16="http://schemas.microsoft.com/office/drawing/2014/main" id="{1702E57E-B78B-6342-AE4B-3AC9CF7A89BA}"/>
              </a:ext>
            </a:extLst>
          </p:cNvPr>
          <p:cNvSpPr>
            <a:spLocks noGrp="1"/>
          </p:cNvSpPr>
          <p:nvPr>
            <p:ph type="body" sz="quarter" idx="22"/>
          </p:nvPr>
        </p:nvSpPr>
        <p:spPr>
          <a:xfrm>
            <a:off x="3426805" y="1824105"/>
            <a:ext cx="2453038" cy="2557271"/>
          </a:xfrm>
        </p:spPr>
        <p:txBody>
          <a:bodyPr lIns="45720" rIns="0">
            <a:normAutofit/>
          </a:bodyPr>
          <a:lstStyle>
            <a:lvl1pPr marL="0" indent="0">
              <a:buNone/>
              <a:defRPr sz="1800">
                <a:solidFill>
                  <a:schemeClr val="tx1"/>
                </a:solidFill>
              </a:defRPr>
            </a:lvl1pPr>
          </a:lstStyle>
          <a:p>
            <a:pPr lvl="0"/>
            <a:endParaRPr lang="en-US" dirty="0"/>
          </a:p>
        </p:txBody>
      </p:sp>
      <p:sp>
        <p:nvSpPr>
          <p:cNvPr id="19" name="Picture Placeholder 2">
            <a:extLst>
              <a:ext uri="{FF2B5EF4-FFF2-40B4-BE49-F238E27FC236}">
                <a16:creationId xmlns:a16="http://schemas.microsoft.com/office/drawing/2014/main" id="{D2CA6E74-E107-FB4A-87E8-0C9285B10D8E}"/>
              </a:ext>
            </a:extLst>
          </p:cNvPr>
          <p:cNvSpPr>
            <a:spLocks noGrp="1"/>
          </p:cNvSpPr>
          <p:nvPr>
            <p:ph type="pic" sz="quarter" idx="23"/>
          </p:nvPr>
        </p:nvSpPr>
        <p:spPr>
          <a:xfrm>
            <a:off x="483106" y="0"/>
            <a:ext cx="2436412" cy="2269984"/>
          </a:xfrm>
          <a:solidFill>
            <a:srgbClr val="00B0F0"/>
          </a:solidFill>
        </p:spPr>
        <p:txBody>
          <a:bodyPr/>
          <a:lstStyle/>
          <a:p>
            <a:endParaRPr lang="en-US" dirty="0"/>
          </a:p>
        </p:txBody>
      </p:sp>
      <p:sp>
        <p:nvSpPr>
          <p:cNvPr id="21" name="Text Placeholder 7">
            <a:extLst>
              <a:ext uri="{FF2B5EF4-FFF2-40B4-BE49-F238E27FC236}">
                <a16:creationId xmlns:a16="http://schemas.microsoft.com/office/drawing/2014/main" id="{75875FDE-DCE8-B04E-9469-BCE663534003}"/>
              </a:ext>
            </a:extLst>
          </p:cNvPr>
          <p:cNvSpPr>
            <a:spLocks noGrp="1"/>
          </p:cNvSpPr>
          <p:nvPr>
            <p:ph type="body" sz="quarter" idx="24" hasCustomPrompt="1"/>
          </p:nvPr>
        </p:nvSpPr>
        <p:spPr>
          <a:xfrm>
            <a:off x="483106"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22" name="Text Placeholder 7">
            <a:extLst>
              <a:ext uri="{FF2B5EF4-FFF2-40B4-BE49-F238E27FC236}">
                <a16:creationId xmlns:a16="http://schemas.microsoft.com/office/drawing/2014/main" id="{08A52C33-13B5-E84B-902F-EB5383640502}"/>
              </a:ext>
            </a:extLst>
          </p:cNvPr>
          <p:cNvSpPr>
            <a:spLocks noGrp="1"/>
          </p:cNvSpPr>
          <p:nvPr>
            <p:ph type="body" sz="quarter" idx="25"/>
          </p:nvPr>
        </p:nvSpPr>
        <p:spPr>
          <a:xfrm>
            <a:off x="466480" y="3835484"/>
            <a:ext cx="2453038" cy="2557271"/>
          </a:xfrm>
        </p:spPr>
        <p:txBody>
          <a:bodyPr lIns="45720" rIns="0">
            <a:normAutofit/>
          </a:bodyPr>
          <a:lstStyle>
            <a:lvl1pPr marL="0" indent="0">
              <a:buNone/>
              <a:defRPr sz="1800">
                <a:solidFill>
                  <a:schemeClr val="tx1"/>
                </a:solidFill>
              </a:defRPr>
            </a:lvl1pPr>
          </a:lstStyle>
          <a:p>
            <a:pPr lvl="0"/>
            <a:endParaRPr lang="en-US" dirty="0"/>
          </a:p>
        </p:txBody>
      </p:sp>
      <p:sp>
        <p:nvSpPr>
          <p:cNvPr id="23" name="Picture Placeholder 2">
            <a:extLst>
              <a:ext uri="{FF2B5EF4-FFF2-40B4-BE49-F238E27FC236}">
                <a16:creationId xmlns:a16="http://schemas.microsoft.com/office/drawing/2014/main" id="{31D82ABA-E7FC-244A-AC6F-65F439E9AAF8}"/>
              </a:ext>
            </a:extLst>
          </p:cNvPr>
          <p:cNvSpPr>
            <a:spLocks noGrp="1"/>
          </p:cNvSpPr>
          <p:nvPr>
            <p:ph type="pic" sz="quarter" idx="26"/>
          </p:nvPr>
        </p:nvSpPr>
        <p:spPr>
          <a:xfrm>
            <a:off x="9245715" y="4588016"/>
            <a:ext cx="2436412" cy="2269984"/>
          </a:xfrm>
          <a:solidFill>
            <a:srgbClr val="00B0F0"/>
          </a:solidFill>
        </p:spPr>
        <p:txBody>
          <a:bodyPr/>
          <a:lstStyle/>
          <a:p>
            <a:endParaRPr lang="en-US" dirty="0"/>
          </a:p>
        </p:txBody>
      </p:sp>
      <p:sp>
        <p:nvSpPr>
          <p:cNvPr id="25" name="Text Placeholder 7">
            <a:extLst>
              <a:ext uri="{FF2B5EF4-FFF2-40B4-BE49-F238E27FC236}">
                <a16:creationId xmlns:a16="http://schemas.microsoft.com/office/drawing/2014/main" id="{64811A78-7818-DB4A-BD8A-4862B1BFE3F3}"/>
              </a:ext>
            </a:extLst>
          </p:cNvPr>
          <p:cNvSpPr>
            <a:spLocks noGrp="1"/>
          </p:cNvSpPr>
          <p:nvPr>
            <p:ph type="body" sz="quarter" idx="27" hasCustomPrompt="1"/>
          </p:nvPr>
        </p:nvSpPr>
        <p:spPr>
          <a:xfrm>
            <a:off x="9245715" y="1176840"/>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26" name="Text Placeholder 7">
            <a:extLst>
              <a:ext uri="{FF2B5EF4-FFF2-40B4-BE49-F238E27FC236}">
                <a16:creationId xmlns:a16="http://schemas.microsoft.com/office/drawing/2014/main" id="{3704278A-6A90-634D-938F-60BDDA578B8C}"/>
              </a:ext>
            </a:extLst>
          </p:cNvPr>
          <p:cNvSpPr>
            <a:spLocks noGrp="1"/>
          </p:cNvSpPr>
          <p:nvPr>
            <p:ph type="body" sz="quarter" idx="28"/>
          </p:nvPr>
        </p:nvSpPr>
        <p:spPr>
          <a:xfrm>
            <a:off x="9229089" y="1824105"/>
            <a:ext cx="2453038" cy="2557271"/>
          </a:xfrm>
        </p:spPr>
        <p:txBody>
          <a:bodyPr lIns="45720" rIns="0">
            <a:normAutofit/>
          </a:bodyPr>
          <a:lstStyle>
            <a:lvl1pPr marL="0" indent="0">
              <a:buNone/>
              <a:defRPr sz="1800">
                <a:solidFill>
                  <a:schemeClr val="tx1"/>
                </a:solidFill>
              </a:defRPr>
            </a:lvl1pPr>
          </a:lstStyle>
          <a:p>
            <a:pPr lvl="0"/>
            <a:endParaRPr lang="en-US" dirty="0"/>
          </a:p>
        </p:txBody>
      </p:sp>
      <p:sp>
        <p:nvSpPr>
          <p:cNvPr id="27" name="Text Placeholder 7">
            <a:extLst>
              <a:ext uri="{FF2B5EF4-FFF2-40B4-BE49-F238E27FC236}">
                <a16:creationId xmlns:a16="http://schemas.microsoft.com/office/drawing/2014/main" id="{6DE7EE70-D5FC-804A-BB73-0EF9A0E9AC05}"/>
              </a:ext>
            </a:extLst>
          </p:cNvPr>
          <p:cNvSpPr>
            <a:spLocks noGrp="1"/>
          </p:cNvSpPr>
          <p:nvPr>
            <p:ph type="body" sz="quarter" idx="29" hasCustomPrompt="1"/>
          </p:nvPr>
        </p:nvSpPr>
        <p:spPr>
          <a:xfrm>
            <a:off x="483106" y="2473325"/>
            <a:ext cx="2440986" cy="552450"/>
          </a:xfrm>
        </p:spPr>
        <p:txBody>
          <a:bodyPr lIns="45720" rIns="0">
            <a:normAutofit/>
          </a:bodyPr>
          <a:lstStyle>
            <a:lvl1pPr marL="0" indent="0">
              <a:buNone/>
              <a:defRPr sz="3200" b="1">
                <a:solidFill>
                  <a:schemeClr val="tx1"/>
                </a:solidFill>
              </a:defRPr>
            </a:lvl1pPr>
          </a:lstStyle>
          <a:p>
            <a:pPr lvl="0"/>
            <a:r>
              <a:rPr lang="en-US" dirty="0"/>
              <a:t>NAME Here</a:t>
            </a:r>
          </a:p>
        </p:txBody>
      </p:sp>
      <p:sp>
        <p:nvSpPr>
          <p:cNvPr id="28" name="Text Placeholder 7">
            <a:extLst>
              <a:ext uri="{FF2B5EF4-FFF2-40B4-BE49-F238E27FC236}">
                <a16:creationId xmlns:a16="http://schemas.microsoft.com/office/drawing/2014/main" id="{7C9E639F-22AE-A143-943B-56599167C45F}"/>
              </a:ext>
            </a:extLst>
          </p:cNvPr>
          <p:cNvSpPr>
            <a:spLocks noGrp="1"/>
          </p:cNvSpPr>
          <p:nvPr>
            <p:ph type="body" sz="quarter" idx="30" hasCustomPrompt="1"/>
          </p:nvPr>
        </p:nvSpPr>
        <p:spPr>
          <a:xfrm>
            <a:off x="3409186" y="461946"/>
            <a:ext cx="2440986" cy="552450"/>
          </a:xfrm>
        </p:spPr>
        <p:txBody>
          <a:bodyPr lIns="45720" rIns="0">
            <a:normAutofit/>
          </a:bodyPr>
          <a:lstStyle>
            <a:lvl1pPr marL="0" indent="0">
              <a:buNone/>
              <a:defRPr sz="3200" b="1">
                <a:solidFill>
                  <a:schemeClr val="tx1"/>
                </a:solidFill>
              </a:defRPr>
            </a:lvl1pPr>
          </a:lstStyle>
          <a:p>
            <a:pPr lvl="0"/>
            <a:r>
              <a:rPr lang="en-US" dirty="0"/>
              <a:t>NAME Here</a:t>
            </a:r>
          </a:p>
        </p:txBody>
      </p:sp>
      <p:sp>
        <p:nvSpPr>
          <p:cNvPr id="29" name="Text Placeholder 7">
            <a:extLst>
              <a:ext uri="{FF2B5EF4-FFF2-40B4-BE49-F238E27FC236}">
                <a16:creationId xmlns:a16="http://schemas.microsoft.com/office/drawing/2014/main" id="{941141BB-B071-B04E-9222-A1623FB1B125}"/>
              </a:ext>
            </a:extLst>
          </p:cNvPr>
          <p:cNvSpPr>
            <a:spLocks noGrp="1"/>
          </p:cNvSpPr>
          <p:nvPr>
            <p:ph type="body" sz="quarter" idx="31" hasCustomPrompt="1"/>
          </p:nvPr>
        </p:nvSpPr>
        <p:spPr>
          <a:xfrm>
            <a:off x="6351891" y="2473325"/>
            <a:ext cx="2440986" cy="552450"/>
          </a:xfrm>
        </p:spPr>
        <p:txBody>
          <a:bodyPr lIns="45720" rIns="0">
            <a:normAutofit/>
          </a:bodyPr>
          <a:lstStyle>
            <a:lvl1pPr marL="0" indent="0">
              <a:buNone/>
              <a:defRPr sz="3200" b="1">
                <a:solidFill>
                  <a:schemeClr val="tx1"/>
                </a:solidFill>
              </a:defRPr>
            </a:lvl1pPr>
          </a:lstStyle>
          <a:p>
            <a:pPr lvl="0"/>
            <a:r>
              <a:rPr lang="en-US" dirty="0"/>
              <a:t>NAME Here</a:t>
            </a:r>
          </a:p>
        </p:txBody>
      </p:sp>
      <p:sp>
        <p:nvSpPr>
          <p:cNvPr id="30" name="Text Placeholder 7">
            <a:extLst>
              <a:ext uri="{FF2B5EF4-FFF2-40B4-BE49-F238E27FC236}">
                <a16:creationId xmlns:a16="http://schemas.microsoft.com/office/drawing/2014/main" id="{F9331142-85B4-F24C-A90D-56CFB1D2F4D6}"/>
              </a:ext>
            </a:extLst>
          </p:cNvPr>
          <p:cNvSpPr>
            <a:spLocks noGrp="1"/>
          </p:cNvSpPr>
          <p:nvPr>
            <p:ph type="body" sz="quarter" idx="32" hasCustomPrompt="1"/>
          </p:nvPr>
        </p:nvSpPr>
        <p:spPr>
          <a:xfrm>
            <a:off x="9261346" y="461946"/>
            <a:ext cx="2440986" cy="552450"/>
          </a:xfrm>
        </p:spPr>
        <p:txBody>
          <a:bodyPr lIns="45720" rIns="0">
            <a:normAutofit/>
          </a:bodyPr>
          <a:lstStyle>
            <a:lvl1pPr marL="0" indent="0">
              <a:buNone/>
              <a:defRPr sz="3200" b="1">
                <a:solidFill>
                  <a:schemeClr val="tx1"/>
                </a:solidFill>
              </a:defRPr>
            </a:lvl1pPr>
          </a:lstStyle>
          <a:p>
            <a:pPr lvl="0"/>
            <a:r>
              <a:rPr lang="en-US" dirty="0"/>
              <a:t>NAME Here</a:t>
            </a:r>
          </a:p>
        </p:txBody>
      </p:sp>
    </p:spTree>
    <p:extLst>
      <p:ext uri="{BB962C8B-B14F-4D97-AF65-F5344CB8AC3E}">
        <p14:creationId xmlns:p14="http://schemas.microsoft.com/office/powerpoint/2010/main" val="38016223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8">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Picture Placeholder 2">
            <a:extLst>
              <a:ext uri="{FF2B5EF4-FFF2-40B4-BE49-F238E27FC236}">
                <a16:creationId xmlns:a16="http://schemas.microsoft.com/office/drawing/2014/main" id="{6FB8EF30-0E02-ED4A-A551-71B30D3C3546}"/>
              </a:ext>
            </a:extLst>
          </p:cNvPr>
          <p:cNvSpPr>
            <a:spLocks noGrp="1"/>
          </p:cNvSpPr>
          <p:nvPr>
            <p:ph type="pic" sz="quarter" idx="17"/>
          </p:nvPr>
        </p:nvSpPr>
        <p:spPr>
          <a:xfrm>
            <a:off x="6370008" y="0"/>
            <a:ext cx="2436412" cy="2269984"/>
          </a:xfrm>
          <a:solidFill>
            <a:srgbClr val="00B0F0"/>
          </a:solidFill>
        </p:spPr>
        <p:txBody>
          <a:bodyPr/>
          <a:lstStyle/>
          <a:p>
            <a:endParaRPr lang="en-US" dirty="0"/>
          </a:p>
        </p:txBody>
      </p:sp>
      <p:sp>
        <p:nvSpPr>
          <p:cNvPr id="13" name="Text Placeholder 7">
            <a:extLst>
              <a:ext uri="{FF2B5EF4-FFF2-40B4-BE49-F238E27FC236}">
                <a16:creationId xmlns:a16="http://schemas.microsoft.com/office/drawing/2014/main" id="{F2B6F12A-9F07-DE44-AC38-D73DEDA60B57}"/>
              </a:ext>
            </a:extLst>
          </p:cNvPr>
          <p:cNvSpPr>
            <a:spLocks noGrp="1"/>
          </p:cNvSpPr>
          <p:nvPr>
            <p:ph type="body" sz="quarter" idx="18" hasCustomPrompt="1"/>
          </p:nvPr>
        </p:nvSpPr>
        <p:spPr>
          <a:xfrm>
            <a:off x="6370008"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4" name="Text Placeholder 7">
            <a:extLst>
              <a:ext uri="{FF2B5EF4-FFF2-40B4-BE49-F238E27FC236}">
                <a16:creationId xmlns:a16="http://schemas.microsoft.com/office/drawing/2014/main" id="{3DE3D199-FA64-A14A-BA29-A604F14DCF2D}"/>
              </a:ext>
            </a:extLst>
          </p:cNvPr>
          <p:cNvSpPr>
            <a:spLocks noGrp="1"/>
          </p:cNvSpPr>
          <p:nvPr>
            <p:ph type="body" sz="quarter" idx="19"/>
          </p:nvPr>
        </p:nvSpPr>
        <p:spPr>
          <a:xfrm>
            <a:off x="6353382" y="3835484"/>
            <a:ext cx="2453038" cy="2557271"/>
          </a:xfrm>
        </p:spPr>
        <p:txBody>
          <a:bodyPr lIns="45720" rIns="0">
            <a:normAutofit/>
          </a:bodyPr>
          <a:lstStyle>
            <a:lvl1pPr marL="0" indent="0">
              <a:buNone/>
              <a:defRPr sz="1800">
                <a:solidFill>
                  <a:schemeClr val="bg1"/>
                </a:solidFill>
              </a:defRPr>
            </a:lvl1pPr>
          </a:lstStyle>
          <a:p>
            <a:pPr lvl="0"/>
            <a:endParaRPr lang="en-US" dirty="0"/>
          </a:p>
        </p:txBody>
      </p:sp>
      <p:sp>
        <p:nvSpPr>
          <p:cNvPr id="15" name="Picture Placeholder 2">
            <a:extLst>
              <a:ext uri="{FF2B5EF4-FFF2-40B4-BE49-F238E27FC236}">
                <a16:creationId xmlns:a16="http://schemas.microsoft.com/office/drawing/2014/main" id="{5B1025BA-2EE6-8447-BA14-96B3CAC568C5}"/>
              </a:ext>
            </a:extLst>
          </p:cNvPr>
          <p:cNvSpPr>
            <a:spLocks noGrp="1"/>
          </p:cNvSpPr>
          <p:nvPr>
            <p:ph type="pic" sz="quarter" idx="20"/>
          </p:nvPr>
        </p:nvSpPr>
        <p:spPr>
          <a:xfrm>
            <a:off x="3443431" y="4588016"/>
            <a:ext cx="2436412" cy="2269984"/>
          </a:xfrm>
          <a:solidFill>
            <a:srgbClr val="00B0F0"/>
          </a:solidFill>
        </p:spPr>
        <p:txBody>
          <a:bodyPr/>
          <a:lstStyle/>
          <a:p>
            <a:endParaRPr lang="en-US" dirty="0"/>
          </a:p>
        </p:txBody>
      </p:sp>
      <p:sp>
        <p:nvSpPr>
          <p:cNvPr id="17" name="Text Placeholder 7">
            <a:extLst>
              <a:ext uri="{FF2B5EF4-FFF2-40B4-BE49-F238E27FC236}">
                <a16:creationId xmlns:a16="http://schemas.microsoft.com/office/drawing/2014/main" id="{459658FF-C409-3E46-B8D7-88746070F483}"/>
              </a:ext>
            </a:extLst>
          </p:cNvPr>
          <p:cNvSpPr>
            <a:spLocks noGrp="1"/>
          </p:cNvSpPr>
          <p:nvPr>
            <p:ph type="body" sz="quarter" idx="21" hasCustomPrompt="1"/>
          </p:nvPr>
        </p:nvSpPr>
        <p:spPr>
          <a:xfrm>
            <a:off x="3443431" y="1176840"/>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8" name="Text Placeholder 7">
            <a:extLst>
              <a:ext uri="{FF2B5EF4-FFF2-40B4-BE49-F238E27FC236}">
                <a16:creationId xmlns:a16="http://schemas.microsoft.com/office/drawing/2014/main" id="{1702E57E-B78B-6342-AE4B-3AC9CF7A89BA}"/>
              </a:ext>
            </a:extLst>
          </p:cNvPr>
          <p:cNvSpPr>
            <a:spLocks noGrp="1"/>
          </p:cNvSpPr>
          <p:nvPr>
            <p:ph type="body" sz="quarter" idx="22"/>
          </p:nvPr>
        </p:nvSpPr>
        <p:spPr>
          <a:xfrm>
            <a:off x="3426805" y="1824105"/>
            <a:ext cx="2453038" cy="2557271"/>
          </a:xfrm>
        </p:spPr>
        <p:txBody>
          <a:bodyPr lIns="45720" rIns="0">
            <a:normAutofit/>
          </a:bodyPr>
          <a:lstStyle>
            <a:lvl1pPr marL="0" indent="0">
              <a:buNone/>
              <a:defRPr sz="1800">
                <a:solidFill>
                  <a:schemeClr val="bg1"/>
                </a:solidFill>
              </a:defRPr>
            </a:lvl1pPr>
          </a:lstStyle>
          <a:p>
            <a:pPr lvl="0"/>
            <a:endParaRPr lang="en-US" dirty="0"/>
          </a:p>
        </p:txBody>
      </p:sp>
      <p:sp>
        <p:nvSpPr>
          <p:cNvPr id="19" name="Picture Placeholder 2">
            <a:extLst>
              <a:ext uri="{FF2B5EF4-FFF2-40B4-BE49-F238E27FC236}">
                <a16:creationId xmlns:a16="http://schemas.microsoft.com/office/drawing/2014/main" id="{D2CA6E74-E107-FB4A-87E8-0C9285B10D8E}"/>
              </a:ext>
            </a:extLst>
          </p:cNvPr>
          <p:cNvSpPr>
            <a:spLocks noGrp="1"/>
          </p:cNvSpPr>
          <p:nvPr>
            <p:ph type="pic" sz="quarter" idx="23"/>
          </p:nvPr>
        </p:nvSpPr>
        <p:spPr>
          <a:xfrm>
            <a:off x="483106" y="0"/>
            <a:ext cx="2436412" cy="2269984"/>
          </a:xfrm>
          <a:solidFill>
            <a:srgbClr val="00B0F0"/>
          </a:solidFill>
        </p:spPr>
        <p:txBody>
          <a:bodyPr/>
          <a:lstStyle/>
          <a:p>
            <a:endParaRPr lang="en-US" dirty="0"/>
          </a:p>
        </p:txBody>
      </p:sp>
      <p:sp>
        <p:nvSpPr>
          <p:cNvPr id="21" name="Text Placeholder 7">
            <a:extLst>
              <a:ext uri="{FF2B5EF4-FFF2-40B4-BE49-F238E27FC236}">
                <a16:creationId xmlns:a16="http://schemas.microsoft.com/office/drawing/2014/main" id="{75875FDE-DCE8-B04E-9469-BCE663534003}"/>
              </a:ext>
            </a:extLst>
          </p:cNvPr>
          <p:cNvSpPr>
            <a:spLocks noGrp="1"/>
          </p:cNvSpPr>
          <p:nvPr>
            <p:ph type="body" sz="quarter" idx="24" hasCustomPrompt="1"/>
          </p:nvPr>
        </p:nvSpPr>
        <p:spPr>
          <a:xfrm>
            <a:off x="483106" y="3188219"/>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22" name="Text Placeholder 7">
            <a:extLst>
              <a:ext uri="{FF2B5EF4-FFF2-40B4-BE49-F238E27FC236}">
                <a16:creationId xmlns:a16="http://schemas.microsoft.com/office/drawing/2014/main" id="{08A52C33-13B5-E84B-902F-EB5383640502}"/>
              </a:ext>
            </a:extLst>
          </p:cNvPr>
          <p:cNvSpPr>
            <a:spLocks noGrp="1"/>
          </p:cNvSpPr>
          <p:nvPr>
            <p:ph type="body" sz="quarter" idx="25"/>
          </p:nvPr>
        </p:nvSpPr>
        <p:spPr>
          <a:xfrm>
            <a:off x="466480" y="3835484"/>
            <a:ext cx="2453038" cy="2557271"/>
          </a:xfrm>
        </p:spPr>
        <p:txBody>
          <a:bodyPr lIns="45720" rIns="0">
            <a:normAutofit/>
          </a:bodyPr>
          <a:lstStyle>
            <a:lvl1pPr marL="0" indent="0">
              <a:buNone/>
              <a:defRPr sz="1800">
                <a:solidFill>
                  <a:schemeClr val="bg1"/>
                </a:solidFill>
              </a:defRPr>
            </a:lvl1pPr>
          </a:lstStyle>
          <a:p>
            <a:pPr lvl="0"/>
            <a:endParaRPr lang="en-US" dirty="0"/>
          </a:p>
        </p:txBody>
      </p:sp>
      <p:sp>
        <p:nvSpPr>
          <p:cNvPr id="23" name="Picture Placeholder 2">
            <a:extLst>
              <a:ext uri="{FF2B5EF4-FFF2-40B4-BE49-F238E27FC236}">
                <a16:creationId xmlns:a16="http://schemas.microsoft.com/office/drawing/2014/main" id="{31D82ABA-E7FC-244A-AC6F-65F439E9AAF8}"/>
              </a:ext>
            </a:extLst>
          </p:cNvPr>
          <p:cNvSpPr>
            <a:spLocks noGrp="1"/>
          </p:cNvSpPr>
          <p:nvPr>
            <p:ph type="pic" sz="quarter" idx="26"/>
          </p:nvPr>
        </p:nvSpPr>
        <p:spPr>
          <a:xfrm>
            <a:off x="9245715" y="4588016"/>
            <a:ext cx="2436412" cy="2269984"/>
          </a:xfrm>
          <a:solidFill>
            <a:srgbClr val="00B0F0"/>
          </a:solidFill>
        </p:spPr>
        <p:txBody>
          <a:bodyPr/>
          <a:lstStyle/>
          <a:p>
            <a:endParaRPr lang="en-US" dirty="0"/>
          </a:p>
        </p:txBody>
      </p:sp>
      <p:sp>
        <p:nvSpPr>
          <p:cNvPr id="25" name="Text Placeholder 7">
            <a:extLst>
              <a:ext uri="{FF2B5EF4-FFF2-40B4-BE49-F238E27FC236}">
                <a16:creationId xmlns:a16="http://schemas.microsoft.com/office/drawing/2014/main" id="{64811A78-7818-DB4A-BD8A-4862B1BFE3F3}"/>
              </a:ext>
            </a:extLst>
          </p:cNvPr>
          <p:cNvSpPr>
            <a:spLocks noGrp="1"/>
          </p:cNvSpPr>
          <p:nvPr>
            <p:ph type="body" sz="quarter" idx="27" hasCustomPrompt="1"/>
          </p:nvPr>
        </p:nvSpPr>
        <p:spPr>
          <a:xfrm>
            <a:off x="9245715" y="1176840"/>
            <a:ext cx="2440986"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26" name="Text Placeholder 7">
            <a:extLst>
              <a:ext uri="{FF2B5EF4-FFF2-40B4-BE49-F238E27FC236}">
                <a16:creationId xmlns:a16="http://schemas.microsoft.com/office/drawing/2014/main" id="{3704278A-6A90-634D-938F-60BDDA578B8C}"/>
              </a:ext>
            </a:extLst>
          </p:cNvPr>
          <p:cNvSpPr>
            <a:spLocks noGrp="1"/>
          </p:cNvSpPr>
          <p:nvPr>
            <p:ph type="body" sz="quarter" idx="28"/>
          </p:nvPr>
        </p:nvSpPr>
        <p:spPr>
          <a:xfrm>
            <a:off x="9229089" y="1824105"/>
            <a:ext cx="2453038" cy="2557271"/>
          </a:xfrm>
        </p:spPr>
        <p:txBody>
          <a:bodyPr lIns="45720" rIns="0">
            <a:normAutofit/>
          </a:bodyPr>
          <a:lstStyle>
            <a:lvl1pPr marL="0" indent="0">
              <a:buNone/>
              <a:defRPr sz="1800">
                <a:solidFill>
                  <a:schemeClr val="bg1"/>
                </a:solidFill>
              </a:defRPr>
            </a:lvl1pPr>
          </a:lstStyle>
          <a:p>
            <a:pPr lvl="0"/>
            <a:endParaRPr lang="en-US" dirty="0"/>
          </a:p>
        </p:txBody>
      </p:sp>
      <p:sp>
        <p:nvSpPr>
          <p:cNvPr id="27" name="Text Placeholder 7">
            <a:extLst>
              <a:ext uri="{FF2B5EF4-FFF2-40B4-BE49-F238E27FC236}">
                <a16:creationId xmlns:a16="http://schemas.microsoft.com/office/drawing/2014/main" id="{981AC046-7D77-3B45-95ED-A97EFA00A366}"/>
              </a:ext>
            </a:extLst>
          </p:cNvPr>
          <p:cNvSpPr>
            <a:spLocks noGrp="1"/>
          </p:cNvSpPr>
          <p:nvPr>
            <p:ph type="body" sz="quarter" idx="29" hasCustomPrompt="1"/>
          </p:nvPr>
        </p:nvSpPr>
        <p:spPr>
          <a:xfrm>
            <a:off x="483106" y="2473325"/>
            <a:ext cx="2440986" cy="552450"/>
          </a:xfrm>
        </p:spPr>
        <p:txBody>
          <a:bodyPr lIns="45720" rIns="0">
            <a:normAutofit/>
          </a:bodyPr>
          <a:lstStyle>
            <a:lvl1pPr marL="0" indent="0">
              <a:buNone/>
              <a:defRPr sz="3200" b="1">
                <a:solidFill>
                  <a:schemeClr val="bg1"/>
                </a:solidFill>
              </a:defRPr>
            </a:lvl1pPr>
          </a:lstStyle>
          <a:p>
            <a:pPr lvl="0"/>
            <a:r>
              <a:rPr lang="en-US" dirty="0"/>
              <a:t>NAME Here</a:t>
            </a:r>
          </a:p>
        </p:txBody>
      </p:sp>
      <p:sp>
        <p:nvSpPr>
          <p:cNvPr id="28" name="Text Placeholder 7">
            <a:extLst>
              <a:ext uri="{FF2B5EF4-FFF2-40B4-BE49-F238E27FC236}">
                <a16:creationId xmlns:a16="http://schemas.microsoft.com/office/drawing/2014/main" id="{8BA3048B-8799-C04E-9B94-9591A6A425AE}"/>
              </a:ext>
            </a:extLst>
          </p:cNvPr>
          <p:cNvSpPr>
            <a:spLocks noGrp="1"/>
          </p:cNvSpPr>
          <p:nvPr>
            <p:ph type="body" sz="quarter" idx="30" hasCustomPrompt="1"/>
          </p:nvPr>
        </p:nvSpPr>
        <p:spPr>
          <a:xfrm>
            <a:off x="3409186" y="461946"/>
            <a:ext cx="2440986" cy="552450"/>
          </a:xfrm>
        </p:spPr>
        <p:txBody>
          <a:bodyPr lIns="45720" rIns="0">
            <a:normAutofit/>
          </a:bodyPr>
          <a:lstStyle>
            <a:lvl1pPr marL="0" indent="0">
              <a:buNone/>
              <a:defRPr sz="3200" b="1">
                <a:solidFill>
                  <a:schemeClr val="bg1"/>
                </a:solidFill>
              </a:defRPr>
            </a:lvl1pPr>
          </a:lstStyle>
          <a:p>
            <a:pPr lvl="0"/>
            <a:r>
              <a:rPr lang="en-US" dirty="0"/>
              <a:t>NAME Here</a:t>
            </a:r>
          </a:p>
        </p:txBody>
      </p:sp>
      <p:sp>
        <p:nvSpPr>
          <p:cNvPr id="29" name="Text Placeholder 7">
            <a:extLst>
              <a:ext uri="{FF2B5EF4-FFF2-40B4-BE49-F238E27FC236}">
                <a16:creationId xmlns:a16="http://schemas.microsoft.com/office/drawing/2014/main" id="{D25C3F66-E061-5042-BE7C-90DDAF3D3CC0}"/>
              </a:ext>
            </a:extLst>
          </p:cNvPr>
          <p:cNvSpPr>
            <a:spLocks noGrp="1"/>
          </p:cNvSpPr>
          <p:nvPr>
            <p:ph type="body" sz="quarter" idx="31" hasCustomPrompt="1"/>
          </p:nvPr>
        </p:nvSpPr>
        <p:spPr>
          <a:xfrm>
            <a:off x="6351891" y="2473325"/>
            <a:ext cx="2440986" cy="552450"/>
          </a:xfrm>
        </p:spPr>
        <p:txBody>
          <a:bodyPr lIns="45720" rIns="0">
            <a:normAutofit/>
          </a:bodyPr>
          <a:lstStyle>
            <a:lvl1pPr marL="0" indent="0">
              <a:buNone/>
              <a:defRPr sz="3200" b="1">
                <a:solidFill>
                  <a:schemeClr val="bg1"/>
                </a:solidFill>
              </a:defRPr>
            </a:lvl1pPr>
          </a:lstStyle>
          <a:p>
            <a:pPr lvl="0"/>
            <a:r>
              <a:rPr lang="en-US" dirty="0"/>
              <a:t>NAME Here</a:t>
            </a:r>
          </a:p>
        </p:txBody>
      </p:sp>
      <p:sp>
        <p:nvSpPr>
          <p:cNvPr id="30" name="Text Placeholder 7">
            <a:extLst>
              <a:ext uri="{FF2B5EF4-FFF2-40B4-BE49-F238E27FC236}">
                <a16:creationId xmlns:a16="http://schemas.microsoft.com/office/drawing/2014/main" id="{2B3E7074-DE84-0046-B10A-40BC67881767}"/>
              </a:ext>
            </a:extLst>
          </p:cNvPr>
          <p:cNvSpPr>
            <a:spLocks noGrp="1"/>
          </p:cNvSpPr>
          <p:nvPr>
            <p:ph type="body" sz="quarter" idx="32" hasCustomPrompt="1"/>
          </p:nvPr>
        </p:nvSpPr>
        <p:spPr>
          <a:xfrm>
            <a:off x="9261346" y="461946"/>
            <a:ext cx="2440986" cy="552450"/>
          </a:xfrm>
        </p:spPr>
        <p:txBody>
          <a:bodyPr lIns="45720" rIns="0">
            <a:normAutofit/>
          </a:bodyPr>
          <a:lstStyle>
            <a:lvl1pPr marL="0" indent="0">
              <a:buNone/>
              <a:defRPr sz="3200" b="1">
                <a:solidFill>
                  <a:schemeClr val="bg1"/>
                </a:solidFill>
              </a:defRPr>
            </a:lvl1pPr>
          </a:lstStyle>
          <a:p>
            <a:pPr lvl="0"/>
            <a:r>
              <a:rPr lang="en-US" dirty="0"/>
              <a:t>NAME Here</a:t>
            </a:r>
          </a:p>
        </p:txBody>
      </p:sp>
    </p:spTree>
    <p:extLst>
      <p:ext uri="{BB962C8B-B14F-4D97-AF65-F5344CB8AC3E}">
        <p14:creationId xmlns:p14="http://schemas.microsoft.com/office/powerpoint/2010/main" val="21353972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9">
    <p:bg>
      <p:bgPr>
        <a:solidFill>
          <a:schemeClr val="tx1"/>
        </a:solidFill>
        <a:effectLst/>
      </p:bgPr>
    </p:bg>
    <p:spTree>
      <p:nvGrpSpPr>
        <p:cNvPr id="1" name=""/>
        <p:cNvGrpSpPr/>
        <p:nvPr/>
      </p:nvGrpSpPr>
      <p:grpSpPr>
        <a:xfrm>
          <a:off x="0" y="0"/>
          <a:ext cx="0" cy="0"/>
          <a:chOff x="0" y="0"/>
          <a:chExt cx="0" cy="0"/>
        </a:xfrm>
      </p:grpSpPr>
      <p:sp>
        <p:nvSpPr>
          <p:cNvPr id="17" name="Frame 16">
            <a:extLst>
              <a:ext uri="{FF2B5EF4-FFF2-40B4-BE49-F238E27FC236}">
                <a16:creationId xmlns:a16="http://schemas.microsoft.com/office/drawing/2014/main" id="{DBD8D309-239E-4FE3-AAE3-9EA2009FDF36}"/>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Picture Placeholder 2">
            <a:extLst>
              <a:ext uri="{FF2B5EF4-FFF2-40B4-BE49-F238E27FC236}">
                <a16:creationId xmlns:a16="http://schemas.microsoft.com/office/drawing/2014/main" id="{D5F9AF18-1559-3541-BA22-A8F7F3F713E7}"/>
              </a:ext>
            </a:extLst>
          </p:cNvPr>
          <p:cNvSpPr>
            <a:spLocks noGrp="1"/>
          </p:cNvSpPr>
          <p:nvPr>
            <p:ph type="pic" sz="quarter" idx="10"/>
          </p:nvPr>
        </p:nvSpPr>
        <p:spPr>
          <a:xfrm>
            <a:off x="6096000" y="0"/>
            <a:ext cx="6096000" cy="3424837"/>
          </a:xfrm>
          <a:solidFill>
            <a:srgbClr val="00B0F0"/>
          </a:solidFill>
        </p:spPr>
        <p:txBody>
          <a:bodyPr/>
          <a:lstStyle/>
          <a:p>
            <a:endParaRPr lang="en-US" dirty="0"/>
          </a:p>
        </p:txBody>
      </p:sp>
      <p:sp>
        <p:nvSpPr>
          <p:cNvPr id="20" name="Picture Placeholder 2">
            <a:extLst>
              <a:ext uri="{FF2B5EF4-FFF2-40B4-BE49-F238E27FC236}">
                <a16:creationId xmlns:a16="http://schemas.microsoft.com/office/drawing/2014/main" id="{5B14A25D-D1AF-A945-91CD-A2356CF3673E}"/>
              </a:ext>
            </a:extLst>
          </p:cNvPr>
          <p:cNvSpPr>
            <a:spLocks noGrp="1"/>
          </p:cNvSpPr>
          <p:nvPr>
            <p:ph type="pic" sz="quarter" idx="11"/>
          </p:nvPr>
        </p:nvSpPr>
        <p:spPr>
          <a:xfrm>
            <a:off x="0" y="3429002"/>
            <a:ext cx="6096000" cy="3428998"/>
          </a:xfrm>
          <a:solidFill>
            <a:srgbClr val="00B0F0"/>
          </a:solidFill>
        </p:spPr>
        <p:txBody>
          <a:bodyPr/>
          <a:lstStyle/>
          <a:p>
            <a:endParaRPr lang="en-US" dirty="0"/>
          </a:p>
        </p:txBody>
      </p:sp>
      <p:sp>
        <p:nvSpPr>
          <p:cNvPr id="9" name="Text Placeholder 7">
            <a:extLst>
              <a:ext uri="{FF2B5EF4-FFF2-40B4-BE49-F238E27FC236}">
                <a16:creationId xmlns:a16="http://schemas.microsoft.com/office/drawing/2014/main" id="{E1EC9628-DA05-2341-BC2E-89A530CC8042}"/>
              </a:ext>
            </a:extLst>
          </p:cNvPr>
          <p:cNvSpPr>
            <a:spLocks noGrp="1"/>
          </p:cNvSpPr>
          <p:nvPr>
            <p:ph type="body" sz="quarter" idx="24" hasCustomPrompt="1"/>
          </p:nvPr>
        </p:nvSpPr>
        <p:spPr>
          <a:xfrm>
            <a:off x="6381523" y="4348883"/>
            <a:ext cx="5270934"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0" name="Text Placeholder 7">
            <a:extLst>
              <a:ext uri="{FF2B5EF4-FFF2-40B4-BE49-F238E27FC236}">
                <a16:creationId xmlns:a16="http://schemas.microsoft.com/office/drawing/2014/main" id="{F80CCDAF-2FC9-8E46-89E9-3A4EB10872C4}"/>
              </a:ext>
            </a:extLst>
          </p:cNvPr>
          <p:cNvSpPr>
            <a:spLocks noGrp="1"/>
          </p:cNvSpPr>
          <p:nvPr>
            <p:ph type="body" sz="quarter" idx="25"/>
          </p:nvPr>
        </p:nvSpPr>
        <p:spPr>
          <a:xfrm>
            <a:off x="6350925" y="5150091"/>
            <a:ext cx="5296958" cy="1242663"/>
          </a:xfrm>
        </p:spPr>
        <p:txBody>
          <a:bodyPr lIns="45720" rIns="0">
            <a:normAutofit/>
          </a:bodyPr>
          <a:lstStyle>
            <a:lvl1pPr marL="0" indent="0">
              <a:buNone/>
              <a:defRPr sz="1600">
                <a:solidFill>
                  <a:schemeClr val="bg1"/>
                </a:solidFill>
              </a:defRPr>
            </a:lvl1pPr>
          </a:lstStyle>
          <a:p>
            <a:pPr lvl="0"/>
            <a:endParaRPr lang="en-US" dirty="0"/>
          </a:p>
        </p:txBody>
      </p:sp>
      <p:sp>
        <p:nvSpPr>
          <p:cNvPr id="12" name="Text Placeholder 7">
            <a:extLst>
              <a:ext uri="{FF2B5EF4-FFF2-40B4-BE49-F238E27FC236}">
                <a16:creationId xmlns:a16="http://schemas.microsoft.com/office/drawing/2014/main" id="{37A3936B-9CC9-304E-B03C-27AD172F0E07}"/>
              </a:ext>
            </a:extLst>
          </p:cNvPr>
          <p:cNvSpPr>
            <a:spLocks noGrp="1"/>
          </p:cNvSpPr>
          <p:nvPr>
            <p:ph type="body" sz="quarter" idx="31" hasCustomPrompt="1"/>
          </p:nvPr>
        </p:nvSpPr>
        <p:spPr>
          <a:xfrm>
            <a:off x="6382014" y="3673596"/>
            <a:ext cx="5265867" cy="552450"/>
          </a:xfrm>
        </p:spPr>
        <p:txBody>
          <a:bodyPr lIns="45720" rIns="0">
            <a:normAutofit/>
          </a:bodyPr>
          <a:lstStyle>
            <a:lvl1pPr marL="0" indent="0">
              <a:buNone/>
              <a:defRPr sz="3200" b="1">
                <a:solidFill>
                  <a:schemeClr val="bg1"/>
                </a:solidFill>
              </a:defRPr>
            </a:lvl1pPr>
          </a:lstStyle>
          <a:p>
            <a:pPr lvl="0"/>
            <a:r>
              <a:rPr lang="en-US" dirty="0"/>
              <a:t>NAME Here</a:t>
            </a:r>
          </a:p>
        </p:txBody>
      </p:sp>
      <p:sp>
        <p:nvSpPr>
          <p:cNvPr id="14" name="Text Placeholder 7">
            <a:extLst>
              <a:ext uri="{FF2B5EF4-FFF2-40B4-BE49-F238E27FC236}">
                <a16:creationId xmlns:a16="http://schemas.microsoft.com/office/drawing/2014/main" id="{7980EDE3-4637-6D44-83C8-097A10FBD9CF}"/>
              </a:ext>
            </a:extLst>
          </p:cNvPr>
          <p:cNvSpPr>
            <a:spLocks noGrp="1"/>
          </p:cNvSpPr>
          <p:nvPr>
            <p:ph type="body" sz="quarter" idx="32" hasCustomPrompt="1"/>
          </p:nvPr>
        </p:nvSpPr>
        <p:spPr>
          <a:xfrm>
            <a:off x="562614" y="1140170"/>
            <a:ext cx="5270934" cy="552450"/>
          </a:xfrm>
        </p:spPr>
        <p:txBody>
          <a:bodyPr lIns="45720" rIns="0">
            <a:normAutofit/>
          </a:bodyPr>
          <a:lstStyle>
            <a:lvl1pPr marL="0" indent="0" algn="r">
              <a:buNone/>
              <a:defRPr sz="2400">
                <a:solidFill>
                  <a:schemeClr val="accent2"/>
                </a:solidFill>
              </a:defRPr>
            </a:lvl1pPr>
          </a:lstStyle>
          <a:p>
            <a:pPr lvl="0"/>
            <a:r>
              <a:rPr lang="en-US" dirty="0"/>
              <a:t>Job Title Here</a:t>
            </a:r>
          </a:p>
        </p:txBody>
      </p:sp>
      <p:sp>
        <p:nvSpPr>
          <p:cNvPr id="15" name="Text Placeholder 7">
            <a:extLst>
              <a:ext uri="{FF2B5EF4-FFF2-40B4-BE49-F238E27FC236}">
                <a16:creationId xmlns:a16="http://schemas.microsoft.com/office/drawing/2014/main" id="{EF90B992-A421-774B-BC7F-11C31E65168C}"/>
              </a:ext>
            </a:extLst>
          </p:cNvPr>
          <p:cNvSpPr>
            <a:spLocks noGrp="1"/>
          </p:cNvSpPr>
          <p:nvPr>
            <p:ph type="body" sz="quarter" idx="33"/>
          </p:nvPr>
        </p:nvSpPr>
        <p:spPr>
          <a:xfrm>
            <a:off x="532016" y="1941378"/>
            <a:ext cx="5296958" cy="1242663"/>
          </a:xfrm>
        </p:spPr>
        <p:txBody>
          <a:bodyPr lIns="45720" rIns="0">
            <a:normAutofit/>
          </a:bodyPr>
          <a:lstStyle>
            <a:lvl1pPr marL="0" indent="0" algn="r">
              <a:buNone/>
              <a:defRPr sz="1600">
                <a:solidFill>
                  <a:schemeClr val="bg1"/>
                </a:solidFill>
              </a:defRPr>
            </a:lvl1pPr>
          </a:lstStyle>
          <a:p>
            <a:pPr lvl="0"/>
            <a:endParaRPr lang="en-US" dirty="0"/>
          </a:p>
        </p:txBody>
      </p:sp>
      <p:sp>
        <p:nvSpPr>
          <p:cNvPr id="16" name="Text Placeholder 7">
            <a:extLst>
              <a:ext uri="{FF2B5EF4-FFF2-40B4-BE49-F238E27FC236}">
                <a16:creationId xmlns:a16="http://schemas.microsoft.com/office/drawing/2014/main" id="{5CE3B4AB-004F-574B-8BD0-78B43C3FADAD}"/>
              </a:ext>
            </a:extLst>
          </p:cNvPr>
          <p:cNvSpPr>
            <a:spLocks noGrp="1"/>
          </p:cNvSpPr>
          <p:nvPr>
            <p:ph type="body" sz="quarter" idx="34" hasCustomPrompt="1"/>
          </p:nvPr>
        </p:nvSpPr>
        <p:spPr>
          <a:xfrm>
            <a:off x="563105" y="464883"/>
            <a:ext cx="5265867" cy="552450"/>
          </a:xfrm>
        </p:spPr>
        <p:txBody>
          <a:bodyPr lIns="45720" rIns="0">
            <a:normAutofit/>
          </a:bodyPr>
          <a:lstStyle>
            <a:lvl1pPr marL="0" indent="0" algn="r">
              <a:buNone/>
              <a:defRPr sz="3200" b="1">
                <a:solidFill>
                  <a:schemeClr val="bg1"/>
                </a:solidFill>
              </a:defRPr>
            </a:lvl1pPr>
          </a:lstStyle>
          <a:p>
            <a:pPr lvl="0"/>
            <a:r>
              <a:rPr lang="en-US" dirty="0"/>
              <a:t>NAME Here</a:t>
            </a:r>
          </a:p>
        </p:txBody>
      </p:sp>
      <p:sp>
        <p:nvSpPr>
          <p:cNvPr id="18" name="Rectangle 17">
            <a:extLst>
              <a:ext uri="{FF2B5EF4-FFF2-40B4-BE49-F238E27FC236}">
                <a16:creationId xmlns:a16="http://schemas.microsoft.com/office/drawing/2014/main" id="{30318B07-8931-4C78-BC9D-E321DE353B0B}"/>
              </a:ext>
            </a:extLst>
          </p:cNvPr>
          <p:cNvSpPr/>
          <p:nvPr userDrawn="1"/>
        </p:nvSpPr>
        <p:spPr>
          <a:xfrm>
            <a:off x="6096000" y="4826457"/>
            <a:ext cx="2092552" cy="149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9" name="Rectangle 18">
            <a:extLst>
              <a:ext uri="{FF2B5EF4-FFF2-40B4-BE49-F238E27FC236}">
                <a16:creationId xmlns:a16="http://schemas.microsoft.com/office/drawing/2014/main" id="{D045EA31-8CA9-4810-911D-7C5D31AAB970}"/>
              </a:ext>
            </a:extLst>
          </p:cNvPr>
          <p:cNvSpPr/>
          <p:nvPr userDrawn="1"/>
        </p:nvSpPr>
        <p:spPr>
          <a:xfrm>
            <a:off x="4003448" y="1619827"/>
            <a:ext cx="2092552" cy="149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2917365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0">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6A2392-A5ED-4843-9C08-A5024037DC9E}"/>
              </a:ext>
            </a:extLst>
          </p:cNvPr>
          <p:cNvSpPr/>
          <p:nvPr userDrawn="1"/>
        </p:nvSpPr>
        <p:spPr>
          <a:xfrm rot="10800000" flipH="1">
            <a:off x="0" y="342900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10D90B9-6E83-144F-B708-94C30780EACE}"/>
              </a:ext>
            </a:extLst>
          </p:cNvPr>
          <p:cNvSpPr/>
          <p:nvPr userDrawn="1"/>
        </p:nvSpPr>
        <p:spPr>
          <a:xfrm rot="10800000" flipH="1">
            <a:off x="6096000" y="0"/>
            <a:ext cx="6096000" cy="3429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id="{33BB3451-FDD7-E444-8D5F-4AF6FF00D6E8}"/>
              </a:ext>
            </a:extLst>
          </p:cNvPr>
          <p:cNvSpPr>
            <a:spLocks noGrp="1"/>
          </p:cNvSpPr>
          <p:nvPr>
            <p:ph type="body" sz="quarter" idx="24" hasCustomPrompt="1"/>
          </p:nvPr>
        </p:nvSpPr>
        <p:spPr>
          <a:xfrm>
            <a:off x="483993" y="4348883"/>
            <a:ext cx="5270934" cy="552450"/>
          </a:xfrm>
        </p:spPr>
        <p:txBody>
          <a:bodyPr lIns="45720" rIns="0">
            <a:normAutofit/>
          </a:bodyPr>
          <a:lstStyle>
            <a:lvl1pPr marL="0" indent="0" algn="r">
              <a:buNone/>
              <a:defRPr sz="2400">
                <a:solidFill>
                  <a:schemeClr val="accent2"/>
                </a:solidFill>
              </a:defRPr>
            </a:lvl1pPr>
          </a:lstStyle>
          <a:p>
            <a:pPr lvl="0"/>
            <a:r>
              <a:rPr lang="en-US" dirty="0"/>
              <a:t>Job Title Here</a:t>
            </a:r>
          </a:p>
        </p:txBody>
      </p:sp>
      <p:sp>
        <p:nvSpPr>
          <p:cNvPr id="14" name="Text Placeholder 7">
            <a:extLst>
              <a:ext uri="{FF2B5EF4-FFF2-40B4-BE49-F238E27FC236}">
                <a16:creationId xmlns:a16="http://schemas.microsoft.com/office/drawing/2014/main" id="{D149ECC8-F7CB-7847-A30A-0D9FA9A17DE2}"/>
              </a:ext>
            </a:extLst>
          </p:cNvPr>
          <p:cNvSpPr>
            <a:spLocks noGrp="1"/>
          </p:cNvSpPr>
          <p:nvPr>
            <p:ph type="body" sz="quarter" idx="25"/>
          </p:nvPr>
        </p:nvSpPr>
        <p:spPr>
          <a:xfrm>
            <a:off x="453395" y="5150091"/>
            <a:ext cx="5296958" cy="1242663"/>
          </a:xfrm>
        </p:spPr>
        <p:txBody>
          <a:bodyPr lIns="45720" rIns="0">
            <a:normAutofit/>
          </a:bodyPr>
          <a:lstStyle>
            <a:lvl1pPr marL="0" indent="0" algn="r">
              <a:buNone/>
              <a:defRPr sz="1600">
                <a:solidFill>
                  <a:schemeClr val="tx1"/>
                </a:solidFill>
              </a:defRPr>
            </a:lvl1pPr>
          </a:lstStyle>
          <a:p>
            <a:pPr lvl="0"/>
            <a:endParaRPr lang="en-US" dirty="0"/>
          </a:p>
        </p:txBody>
      </p:sp>
      <p:sp>
        <p:nvSpPr>
          <p:cNvPr id="15" name="Text Placeholder 7">
            <a:extLst>
              <a:ext uri="{FF2B5EF4-FFF2-40B4-BE49-F238E27FC236}">
                <a16:creationId xmlns:a16="http://schemas.microsoft.com/office/drawing/2014/main" id="{47C9FF38-7C39-0B4F-B082-76256F666365}"/>
              </a:ext>
            </a:extLst>
          </p:cNvPr>
          <p:cNvSpPr>
            <a:spLocks noGrp="1"/>
          </p:cNvSpPr>
          <p:nvPr>
            <p:ph type="body" sz="quarter" idx="31" hasCustomPrompt="1"/>
          </p:nvPr>
        </p:nvSpPr>
        <p:spPr>
          <a:xfrm>
            <a:off x="484484" y="3673596"/>
            <a:ext cx="5265867" cy="552450"/>
          </a:xfrm>
        </p:spPr>
        <p:txBody>
          <a:bodyPr lIns="45720" rIns="0">
            <a:normAutofit/>
          </a:bodyPr>
          <a:lstStyle>
            <a:lvl1pPr marL="0" indent="0" algn="r">
              <a:buNone/>
              <a:defRPr sz="3200" b="1">
                <a:solidFill>
                  <a:schemeClr val="tx1"/>
                </a:solidFill>
              </a:defRPr>
            </a:lvl1pPr>
          </a:lstStyle>
          <a:p>
            <a:pPr lvl="0"/>
            <a:r>
              <a:rPr lang="en-US" dirty="0"/>
              <a:t>NAME Here</a:t>
            </a:r>
          </a:p>
        </p:txBody>
      </p:sp>
      <p:sp>
        <p:nvSpPr>
          <p:cNvPr id="16" name="Text Placeholder 7">
            <a:extLst>
              <a:ext uri="{FF2B5EF4-FFF2-40B4-BE49-F238E27FC236}">
                <a16:creationId xmlns:a16="http://schemas.microsoft.com/office/drawing/2014/main" id="{3D0BEF89-7FCB-F24E-86A3-05C6F4DA3D1C}"/>
              </a:ext>
            </a:extLst>
          </p:cNvPr>
          <p:cNvSpPr>
            <a:spLocks noGrp="1"/>
          </p:cNvSpPr>
          <p:nvPr>
            <p:ph type="body" sz="quarter" idx="32" hasCustomPrompt="1"/>
          </p:nvPr>
        </p:nvSpPr>
        <p:spPr>
          <a:xfrm>
            <a:off x="6376947" y="1140170"/>
            <a:ext cx="5270934"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17" name="Text Placeholder 7">
            <a:extLst>
              <a:ext uri="{FF2B5EF4-FFF2-40B4-BE49-F238E27FC236}">
                <a16:creationId xmlns:a16="http://schemas.microsoft.com/office/drawing/2014/main" id="{DDB49766-8895-5B4D-A007-C80934900502}"/>
              </a:ext>
            </a:extLst>
          </p:cNvPr>
          <p:cNvSpPr>
            <a:spLocks noGrp="1"/>
          </p:cNvSpPr>
          <p:nvPr>
            <p:ph type="body" sz="quarter" idx="33"/>
          </p:nvPr>
        </p:nvSpPr>
        <p:spPr>
          <a:xfrm>
            <a:off x="6346349" y="1941378"/>
            <a:ext cx="5296958" cy="1242663"/>
          </a:xfrm>
        </p:spPr>
        <p:txBody>
          <a:bodyPr lIns="45720" rIns="0">
            <a:normAutofit/>
          </a:bodyPr>
          <a:lstStyle>
            <a:lvl1pPr marL="0" indent="0">
              <a:buNone/>
              <a:defRPr sz="1600">
                <a:solidFill>
                  <a:schemeClr val="tx1"/>
                </a:solidFill>
              </a:defRPr>
            </a:lvl1pPr>
          </a:lstStyle>
          <a:p>
            <a:pPr lvl="0"/>
            <a:endParaRPr lang="en-US" dirty="0"/>
          </a:p>
        </p:txBody>
      </p:sp>
      <p:sp>
        <p:nvSpPr>
          <p:cNvPr id="18" name="Text Placeholder 7">
            <a:extLst>
              <a:ext uri="{FF2B5EF4-FFF2-40B4-BE49-F238E27FC236}">
                <a16:creationId xmlns:a16="http://schemas.microsoft.com/office/drawing/2014/main" id="{5AF16E90-B141-3D45-A2ED-A9381866E4F3}"/>
              </a:ext>
            </a:extLst>
          </p:cNvPr>
          <p:cNvSpPr>
            <a:spLocks noGrp="1"/>
          </p:cNvSpPr>
          <p:nvPr>
            <p:ph type="body" sz="quarter" idx="34" hasCustomPrompt="1"/>
          </p:nvPr>
        </p:nvSpPr>
        <p:spPr>
          <a:xfrm>
            <a:off x="6377438" y="464883"/>
            <a:ext cx="5265867" cy="552450"/>
          </a:xfrm>
        </p:spPr>
        <p:txBody>
          <a:bodyPr lIns="45720" rIns="0">
            <a:normAutofit/>
          </a:bodyPr>
          <a:lstStyle>
            <a:lvl1pPr marL="0" indent="0">
              <a:buNone/>
              <a:defRPr sz="3200" b="1">
                <a:solidFill>
                  <a:schemeClr val="tx1"/>
                </a:solidFill>
              </a:defRPr>
            </a:lvl1pPr>
          </a:lstStyle>
          <a:p>
            <a:pPr lvl="0"/>
            <a:r>
              <a:rPr lang="en-US" dirty="0"/>
              <a:t>NAME Here</a:t>
            </a:r>
          </a:p>
        </p:txBody>
      </p:sp>
      <p:sp>
        <p:nvSpPr>
          <p:cNvPr id="20" name="Frame 19">
            <a:extLst>
              <a:ext uri="{FF2B5EF4-FFF2-40B4-BE49-F238E27FC236}">
                <a16:creationId xmlns:a16="http://schemas.microsoft.com/office/drawing/2014/main" id="{5C11DA5C-ACB6-4894-98A8-7B5281EB087B}"/>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Picture Placeholder 2">
            <a:extLst>
              <a:ext uri="{FF2B5EF4-FFF2-40B4-BE49-F238E27FC236}">
                <a16:creationId xmlns:a16="http://schemas.microsoft.com/office/drawing/2014/main" id="{E923A800-84ED-5A40-BA17-3B554D11C65C}"/>
              </a:ext>
            </a:extLst>
          </p:cNvPr>
          <p:cNvSpPr>
            <a:spLocks noGrp="1"/>
          </p:cNvSpPr>
          <p:nvPr>
            <p:ph type="pic" sz="quarter" idx="11"/>
          </p:nvPr>
        </p:nvSpPr>
        <p:spPr>
          <a:xfrm>
            <a:off x="6102096" y="3429002"/>
            <a:ext cx="6089904" cy="3428998"/>
          </a:xfrm>
          <a:solidFill>
            <a:srgbClr val="00B0F0"/>
          </a:solidFill>
        </p:spPr>
        <p:txBody>
          <a:bodyPr/>
          <a:lstStyle/>
          <a:p>
            <a:endParaRPr lang="en-US" dirty="0"/>
          </a:p>
        </p:txBody>
      </p:sp>
      <p:sp>
        <p:nvSpPr>
          <p:cNvPr id="7" name="Picture Placeholder 2">
            <a:extLst>
              <a:ext uri="{FF2B5EF4-FFF2-40B4-BE49-F238E27FC236}">
                <a16:creationId xmlns:a16="http://schemas.microsoft.com/office/drawing/2014/main" id="{9620784E-E09F-9946-A638-C10695D3A158}"/>
              </a:ext>
            </a:extLst>
          </p:cNvPr>
          <p:cNvSpPr>
            <a:spLocks noGrp="1"/>
          </p:cNvSpPr>
          <p:nvPr>
            <p:ph type="pic" sz="quarter" idx="10"/>
          </p:nvPr>
        </p:nvSpPr>
        <p:spPr>
          <a:xfrm>
            <a:off x="0" y="0"/>
            <a:ext cx="6096000" cy="3424837"/>
          </a:xfrm>
          <a:solidFill>
            <a:srgbClr val="00B0F0"/>
          </a:solidFill>
        </p:spPr>
        <p:txBody>
          <a:bodyPr/>
          <a:lstStyle/>
          <a:p>
            <a:endParaRPr lang="en-US" dirty="0"/>
          </a:p>
        </p:txBody>
      </p:sp>
      <p:sp>
        <p:nvSpPr>
          <p:cNvPr id="19" name="Rectangle 18">
            <a:extLst>
              <a:ext uri="{FF2B5EF4-FFF2-40B4-BE49-F238E27FC236}">
                <a16:creationId xmlns:a16="http://schemas.microsoft.com/office/drawing/2014/main" id="{5481BA91-30FE-4E13-9108-D4AB933FCBC9}"/>
              </a:ext>
            </a:extLst>
          </p:cNvPr>
          <p:cNvSpPr/>
          <p:nvPr userDrawn="1"/>
        </p:nvSpPr>
        <p:spPr>
          <a:xfrm>
            <a:off x="4003448" y="4826458"/>
            <a:ext cx="2092552" cy="149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21" name="Rectangle 20">
            <a:extLst>
              <a:ext uri="{FF2B5EF4-FFF2-40B4-BE49-F238E27FC236}">
                <a16:creationId xmlns:a16="http://schemas.microsoft.com/office/drawing/2014/main" id="{9551704C-D1E4-4CAB-8733-2617A90515EF}"/>
              </a:ext>
            </a:extLst>
          </p:cNvPr>
          <p:cNvSpPr/>
          <p:nvPr userDrawn="1"/>
        </p:nvSpPr>
        <p:spPr>
          <a:xfrm>
            <a:off x="6088146" y="1639526"/>
            <a:ext cx="2092552" cy="149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437200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11">
    <p:bg>
      <p:bgPr>
        <a:solidFill>
          <a:schemeClr val="bg1"/>
        </a:solidFill>
        <a:effectLst/>
      </p:bgPr>
    </p:bg>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EF47B001-1966-8F48-83E6-7DB940DE4934}"/>
              </a:ext>
            </a:extLst>
          </p:cNvPr>
          <p:cNvSpPr>
            <a:spLocks noGrp="1"/>
          </p:cNvSpPr>
          <p:nvPr>
            <p:ph type="pic" sz="quarter" idx="23"/>
          </p:nvPr>
        </p:nvSpPr>
        <p:spPr>
          <a:xfrm>
            <a:off x="255432" y="241479"/>
            <a:ext cx="11681137" cy="6375042"/>
          </a:xfrm>
          <a:solidFill>
            <a:srgbClr val="00B0F0"/>
          </a:solidFill>
        </p:spPr>
        <p:txBody>
          <a:bodyPr/>
          <a:lstStyle/>
          <a:p>
            <a:endParaRPr lang="en-US" dirty="0"/>
          </a:p>
        </p:txBody>
      </p:sp>
      <p:sp>
        <p:nvSpPr>
          <p:cNvPr id="29" name="Text Placeholder 7">
            <a:extLst>
              <a:ext uri="{FF2B5EF4-FFF2-40B4-BE49-F238E27FC236}">
                <a16:creationId xmlns:a16="http://schemas.microsoft.com/office/drawing/2014/main" id="{BD71228E-8787-CC42-AD92-01B9F46797EC}"/>
              </a:ext>
            </a:extLst>
          </p:cNvPr>
          <p:cNvSpPr>
            <a:spLocks noGrp="1"/>
          </p:cNvSpPr>
          <p:nvPr>
            <p:ph type="body" sz="quarter" idx="24" hasCustomPrompt="1"/>
          </p:nvPr>
        </p:nvSpPr>
        <p:spPr>
          <a:xfrm>
            <a:off x="6894379" y="2746291"/>
            <a:ext cx="4758077"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30" name="Text Placeholder 7">
            <a:extLst>
              <a:ext uri="{FF2B5EF4-FFF2-40B4-BE49-F238E27FC236}">
                <a16:creationId xmlns:a16="http://schemas.microsoft.com/office/drawing/2014/main" id="{6509ABE6-D4CC-A549-8DAC-90BB9E7D66A5}"/>
              </a:ext>
            </a:extLst>
          </p:cNvPr>
          <p:cNvSpPr>
            <a:spLocks noGrp="1"/>
          </p:cNvSpPr>
          <p:nvPr>
            <p:ph type="body" sz="quarter" idx="25"/>
          </p:nvPr>
        </p:nvSpPr>
        <p:spPr>
          <a:xfrm>
            <a:off x="6866313" y="3835484"/>
            <a:ext cx="4781569" cy="2557271"/>
          </a:xfrm>
        </p:spPr>
        <p:txBody>
          <a:bodyPr lIns="45720" rIns="0">
            <a:normAutofit/>
          </a:bodyPr>
          <a:lstStyle>
            <a:lvl1pPr marL="0" indent="0">
              <a:buNone/>
              <a:defRPr sz="2400">
                <a:solidFill>
                  <a:schemeClr val="tx1"/>
                </a:solidFill>
              </a:defRPr>
            </a:lvl1pPr>
          </a:lstStyle>
          <a:p>
            <a:pPr lvl="0"/>
            <a:endParaRPr lang="en-US" dirty="0"/>
          </a:p>
        </p:txBody>
      </p:sp>
      <p:sp>
        <p:nvSpPr>
          <p:cNvPr id="7" name="Text Placeholder 7">
            <a:extLst>
              <a:ext uri="{FF2B5EF4-FFF2-40B4-BE49-F238E27FC236}">
                <a16:creationId xmlns:a16="http://schemas.microsoft.com/office/drawing/2014/main" id="{A367F62F-27D7-514F-A5D6-F7150014D1D3}"/>
              </a:ext>
            </a:extLst>
          </p:cNvPr>
          <p:cNvSpPr>
            <a:spLocks noGrp="1"/>
          </p:cNvSpPr>
          <p:nvPr>
            <p:ph type="body" sz="quarter" idx="31" hasCustomPrompt="1"/>
          </p:nvPr>
        </p:nvSpPr>
        <p:spPr>
          <a:xfrm>
            <a:off x="6894378" y="2071004"/>
            <a:ext cx="4753503" cy="552450"/>
          </a:xfrm>
        </p:spPr>
        <p:txBody>
          <a:bodyPr lIns="45720" rIns="0">
            <a:normAutofit/>
          </a:bodyPr>
          <a:lstStyle>
            <a:lvl1pPr marL="0" indent="0">
              <a:buNone/>
              <a:defRPr sz="3200" b="1">
                <a:solidFill>
                  <a:schemeClr val="tx1"/>
                </a:solidFill>
              </a:defRPr>
            </a:lvl1pPr>
          </a:lstStyle>
          <a:p>
            <a:pPr lvl="0"/>
            <a:r>
              <a:rPr lang="en-US" dirty="0"/>
              <a:t>NAME Here</a:t>
            </a:r>
          </a:p>
        </p:txBody>
      </p:sp>
    </p:spTree>
    <p:extLst>
      <p:ext uri="{BB962C8B-B14F-4D97-AF65-F5344CB8AC3E}">
        <p14:creationId xmlns:p14="http://schemas.microsoft.com/office/powerpoint/2010/main" val="33598576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2">
    <p:bg>
      <p:bgPr>
        <a:solidFill>
          <a:schemeClr val="tx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E71BAB-1FA3-44F0-95A3-A3FFBAEEE554}"/>
              </a:ext>
            </a:extLst>
          </p:cNvPr>
          <p:cNvSpPr>
            <a:spLocks noGrp="1"/>
          </p:cNvSpPr>
          <p:nvPr>
            <p:ph type="pic" sz="quarter" idx="23"/>
          </p:nvPr>
        </p:nvSpPr>
        <p:spPr>
          <a:xfrm>
            <a:off x="253562" y="236984"/>
            <a:ext cx="11681137" cy="6375042"/>
          </a:xfrm>
          <a:solidFill>
            <a:srgbClr val="00B0F0"/>
          </a:solidFill>
        </p:spPr>
        <p:txBody>
          <a:bodyPr/>
          <a:lstStyle/>
          <a:p>
            <a:endParaRPr lang="en-US" dirty="0"/>
          </a:p>
        </p:txBody>
      </p:sp>
      <p:sp>
        <p:nvSpPr>
          <p:cNvPr id="29" name="Text Placeholder 7">
            <a:extLst>
              <a:ext uri="{FF2B5EF4-FFF2-40B4-BE49-F238E27FC236}">
                <a16:creationId xmlns:a16="http://schemas.microsoft.com/office/drawing/2014/main" id="{BD71228E-8787-CC42-AD92-01B9F46797EC}"/>
              </a:ext>
            </a:extLst>
          </p:cNvPr>
          <p:cNvSpPr>
            <a:spLocks noGrp="1"/>
          </p:cNvSpPr>
          <p:nvPr>
            <p:ph type="body" sz="quarter" idx="24" hasCustomPrompt="1"/>
          </p:nvPr>
        </p:nvSpPr>
        <p:spPr>
          <a:xfrm>
            <a:off x="6894379" y="2746291"/>
            <a:ext cx="4758077" cy="552450"/>
          </a:xfrm>
        </p:spPr>
        <p:txBody>
          <a:bodyPr lIns="45720" rIns="0">
            <a:normAutofit/>
          </a:bodyPr>
          <a:lstStyle>
            <a:lvl1pPr marL="0" indent="0">
              <a:buNone/>
              <a:defRPr sz="2400">
                <a:solidFill>
                  <a:schemeClr val="accent2"/>
                </a:solidFill>
              </a:defRPr>
            </a:lvl1pPr>
          </a:lstStyle>
          <a:p>
            <a:pPr lvl="0"/>
            <a:r>
              <a:rPr lang="en-US" dirty="0"/>
              <a:t>Job Title Here</a:t>
            </a:r>
          </a:p>
        </p:txBody>
      </p:sp>
      <p:sp>
        <p:nvSpPr>
          <p:cNvPr id="30" name="Text Placeholder 7">
            <a:extLst>
              <a:ext uri="{FF2B5EF4-FFF2-40B4-BE49-F238E27FC236}">
                <a16:creationId xmlns:a16="http://schemas.microsoft.com/office/drawing/2014/main" id="{6509ABE6-D4CC-A549-8DAC-90BB9E7D66A5}"/>
              </a:ext>
            </a:extLst>
          </p:cNvPr>
          <p:cNvSpPr>
            <a:spLocks noGrp="1"/>
          </p:cNvSpPr>
          <p:nvPr>
            <p:ph type="body" sz="quarter" idx="25"/>
          </p:nvPr>
        </p:nvSpPr>
        <p:spPr>
          <a:xfrm>
            <a:off x="6866313" y="3835484"/>
            <a:ext cx="4781569" cy="2557271"/>
          </a:xfrm>
        </p:spPr>
        <p:txBody>
          <a:bodyPr lIns="45720" rIns="0">
            <a:normAutofit/>
          </a:bodyPr>
          <a:lstStyle>
            <a:lvl1pPr marL="0" indent="0">
              <a:buNone/>
              <a:defRPr sz="2400">
                <a:solidFill>
                  <a:schemeClr val="bg1"/>
                </a:solidFill>
              </a:defRPr>
            </a:lvl1pPr>
          </a:lstStyle>
          <a:p>
            <a:pPr lvl="0"/>
            <a:endParaRPr lang="en-US" dirty="0"/>
          </a:p>
        </p:txBody>
      </p:sp>
      <p:sp>
        <p:nvSpPr>
          <p:cNvPr id="35" name="Text Placeholder 7">
            <a:extLst>
              <a:ext uri="{FF2B5EF4-FFF2-40B4-BE49-F238E27FC236}">
                <a16:creationId xmlns:a16="http://schemas.microsoft.com/office/drawing/2014/main" id="{3EAC0015-AA8C-9C4F-9249-3BA58C59B6FB}"/>
              </a:ext>
            </a:extLst>
          </p:cNvPr>
          <p:cNvSpPr>
            <a:spLocks noGrp="1"/>
          </p:cNvSpPr>
          <p:nvPr>
            <p:ph type="body" sz="quarter" idx="31" hasCustomPrompt="1"/>
          </p:nvPr>
        </p:nvSpPr>
        <p:spPr>
          <a:xfrm>
            <a:off x="6894378" y="2071004"/>
            <a:ext cx="4753503" cy="552450"/>
          </a:xfrm>
        </p:spPr>
        <p:txBody>
          <a:bodyPr lIns="45720" rIns="0">
            <a:normAutofit/>
          </a:bodyPr>
          <a:lstStyle>
            <a:lvl1pPr marL="0" indent="0">
              <a:buNone/>
              <a:defRPr sz="3200" b="1">
                <a:solidFill>
                  <a:schemeClr val="bg1"/>
                </a:solidFill>
              </a:defRPr>
            </a:lvl1pPr>
          </a:lstStyle>
          <a:p>
            <a:pPr lvl="0"/>
            <a:r>
              <a:rPr lang="en-US" dirty="0"/>
              <a:t>NAME Here</a:t>
            </a:r>
          </a:p>
        </p:txBody>
      </p:sp>
    </p:spTree>
    <p:extLst>
      <p:ext uri="{BB962C8B-B14F-4D97-AF65-F5344CB8AC3E}">
        <p14:creationId xmlns:p14="http://schemas.microsoft.com/office/powerpoint/2010/main" val="2051481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0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268F1F-4169-8941-B476-89314CB70F23}"/>
              </a:ext>
            </a:extLst>
          </p:cNvPr>
          <p:cNvSpPr>
            <a:spLocks noGrp="1"/>
          </p:cNvSpPr>
          <p:nvPr>
            <p:ph type="pic" sz="quarter" idx="10"/>
          </p:nvPr>
        </p:nvSpPr>
        <p:spPr>
          <a:xfrm>
            <a:off x="1911350" y="2684463"/>
            <a:ext cx="10280650" cy="4173537"/>
          </a:xfrm>
          <a:solidFill>
            <a:srgbClr val="00B0F0"/>
          </a:solidFill>
        </p:spPr>
        <p:txBody>
          <a:bodyPr/>
          <a:lstStyle/>
          <a:p>
            <a:endParaRPr lang="en-US" dirty="0"/>
          </a:p>
        </p:txBody>
      </p:sp>
      <p:sp>
        <p:nvSpPr>
          <p:cNvPr id="6" name="Rectangle 5">
            <a:extLst>
              <a:ext uri="{FF2B5EF4-FFF2-40B4-BE49-F238E27FC236}">
                <a16:creationId xmlns:a16="http://schemas.microsoft.com/office/drawing/2014/main" id="{9D5A1F57-1935-3C48-B6EC-5E9F8355DF32}"/>
              </a:ext>
            </a:extLst>
          </p:cNvPr>
          <p:cNvSpPr/>
          <p:nvPr userDrawn="1"/>
        </p:nvSpPr>
        <p:spPr>
          <a:xfrm>
            <a:off x="0" y="0"/>
            <a:ext cx="19113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6422FDE4-E53A-2E41-BE6F-4966DDE9F4E2}"/>
              </a:ext>
            </a:extLst>
          </p:cNvPr>
          <p:cNvSpPr>
            <a:spLocks noGrp="1"/>
          </p:cNvSpPr>
          <p:nvPr>
            <p:ph type="title"/>
          </p:nvPr>
        </p:nvSpPr>
        <p:spPr>
          <a:xfrm>
            <a:off x="3811978" y="365125"/>
            <a:ext cx="7006443" cy="1808059"/>
          </a:xfrm>
        </p:spPr>
        <p:txBody>
          <a:bodyPr anchor="b" anchorCtr="0"/>
          <a:lstStyle>
            <a:lvl1pPr>
              <a:defRPr>
                <a:solidFill>
                  <a:schemeClr val="tx1"/>
                </a:solidFill>
              </a:defRPr>
            </a:lvl1pPr>
          </a:lstStyle>
          <a:p>
            <a:r>
              <a:rPr lang="en-US"/>
              <a:t>Click to edit Master title style</a:t>
            </a:r>
          </a:p>
        </p:txBody>
      </p:sp>
      <p:sp>
        <p:nvSpPr>
          <p:cNvPr id="17" name="Text Placeholder 2">
            <a:extLst>
              <a:ext uri="{FF2B5EF4-FFF2-40B4-BE49-F238E27FC236}">
                <a16:creationId xmlns:a16="http://schemas.microsoft.com/office/drawing/2014/main" id="{4173F557-26D4-0940-B9A0-0327FAF4419E}"/>
              </a:ext>
            </a:extLst>
          </p:cNvPr>
          <p:cNvSpPr>
            <a:spLocks noGrp="1"/>
          </p:cNvSpPr>
          <p:nvPr>
            <p:ph type="body" idx="1"/>
          </p:nvPr>
        </p:nvSpPr>
        <p:spPr>
          <a:xfrm>
            <a:off x="3811401" y="3429000"/>
            <a:ext cx="7007020" cy="1500187"/>
          </a:xfrm>
        </p:spPr>
        <p:txBody>
          <a:bodyPr/>
          <a:lstStyle>
            <a:lvl1pPr marL="0" indent="0">
              <a:buNone/>
              <a:defRPr sz="2400" b="0" i="0">
                <a:solidFill>
                  <a:schemeClr val="tx1">
                    <a:lumMod val="50000"/>
                    <a:lumOff val="5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Footer Placeholder 4">
            <a:extLst>
              <a:ext uri="{FF2B5EF4-FFF2-40B4-BE49-F238E27FC236}">
                <a16:creationId xmlns:a16="http://schemas.microsoft.com/office/drawing/2014/main" id="{28F0C3D0-355C-41B2-BEED-7CAE41E24A82}"/>
              </a:ext>
            </a:extLst>
          </p:cNvPr>
          <p:cNvSpPr>
            <a:spLocks noGrp="1"/>
          </p:cNvSpPr>
          <p:nvPr>
            <p:ph type="ftr" sz="quarter" idx="3"/>
          </p:nvPr>
        </p:nvSpPr>
        <p:spPr>
          <a:xfrm>
            <a:off x="5727700" y="6246558"/>
            <a:ext cx="562610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32226799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14">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
            <a:extLst>
              <a:ext uri="{FF2B5EF4-FFF2-40B4-BE49-F238E27FC236}">
                <a16:creationId xmlns:a16="http://schemas.microsoft.com/office/drawing/2014/main" id="{2D39DB49-985B-E94A-80C6-500BAFE3CFED}"/>
              </a:ext>
            </a:extLst>
          </p:cNvPr>
          <p:cNvSpPr>
            <a:spLocks noGrp="1"/>
          </p:cNvSpPr>
          <p:nvPr>
            <p:ph type="pic" sz="quarter" idx="23"/>
          </p:nvPr>
        </p:nvSpPr>
        <p:spPr>
          <a:xfrm>
            <a:off x="7315200" y="0"/>
            <a:ext cx="4876800" cy="6375042"/>
          </a:xfrm>
          <a:solidFill>
            <a:srgbClr val="00B0F0"/>
          </a:solidFill>
        </p:spPr>
        <p:txBody>
          <a:bodyPr/>
          <a:lstStyle/>
          <a:p>
            <a:endParaRPr lang="en-US" dirty="0"/>
          </a:p>
        </p:txBody>
      </p:sp>
      <p:sp>
        <p:nvSpPr>
          <p:cNvPr id="11" name="Title 15">
            <a:extLst>
              <a:ext uri="{FF2B5EF4-FFF2-40B4-BE49-F238E27FC236}">
                <a16:creationId xmlns:a16="http://schemas.microsoft.com/office/drawing/2014/main" id="{FDDA7B5D-63E1-FF4F-93A0-3810A4405E08}"/>
              </a:ext>
            </a:extLst>
          </p:cNvPr>
          <p:cNvSpPr>
            <a:spLocks noGrp="1"/>
          </p:cNvSpPr>
          <p:nvPr>
            <p:ph type="title"/>
          </p:nvPr>
        </p:nvSpPr>
        <p:spPr>
          <a:xfrm>
            <a:off x="473509" y="482959"/>
            <a:ext cx="3147515" cy="1108097"/>
          </a:xfrm>
        </p:spPr>
        <p:txBody>
          <a:bodyPr anchor="b" anchorCtr="0"/>
          <a:lstStyle>
            <a:lvl1pPr algn="ctr">
              <a:defRPr>
                <a:solidFill>
                  <a:schemeClr val="tx1"/>
                </a:solidFill>
              </a:defRPr>
            </a:lvl1pPr>
          </a:lstStyle>
          <a:p>
            <a:r>
              <a:rPr lang="en-US" dirty="0"/>
              <a:t>Click to edit Master title style</a:t>
            </a:r>
          </a:p>
        </p:txBody>
      </p:sp>
      <p:sp>
        <p:nvSpPr>
          <p:cNvPr id="14" name="Text Placeholder 2">
            <a:extLst>
              <a:ext uri="{FF2B5EF4-FFF2-40B4-BE49-F238E27FC236}">
                <a16:creationId xmlns:a16="http://schemas.microsoft.com/office/drawing/2014/main" id="{902FFEBD-2F20-554E-AF08-3C0BB928A885}"/>
              </a:ext>
            </a:extLst>
          </p:cNvPr>
          <p:cNvSpPr>
            <a:spLocks noGrp="1"/>
          </p:cNvSpPr>
          <p:nvPr>
            <p:ph type="body" idx="24"/>
          </p:nvPr>
        </p:nvSpPr>
        <p:spPr>
          <a:xfrm>
            <a:off x="473508" y="1945079"/>
            <a:ext cx="3147515" cy="4542506"/>
          </a:xfrm>
        </p:spPr>
        <p:txBody>
          <a:bodyPr/>
          <a:lstStyle>
            <a:lvl1pPr marL="0" indent="0" algn="ctr">
              <a:buNone/>
              <a:defRPr sz="24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7" name="Text Placeholder 3">
            <a:extLst>
              <a:ext uri="{FF2B5EF4-FFF2-40B4-BE49-F238E27FC236}">
                <a16:creationId xmlns:a16="http://schemas.microsoft.com/office/drawing/2014/main" id="{E5923BCD-517C-1E46-B92D-33E73DB45129}"/>
              </a:ext>
            </a:extLst>
          </p:cNvPr>
          <p:cNvSpPr>
            <a:spLocks noGrp="1"/>
          </p:cNvSpPr>
          <p:nvPr>
            <p:ph type="body" sz="quarter" idx="25"/>
          </p:nvPr>
        </p:nvSpPr>
        <p:spPr>
          <a:xfrm>
            <a:off x="5543550" y="482601"/>
            <a:ext cx="2557463" cy="10643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B3E1279A-7BAE-4E45-8CBF-C8F35D5093D5}"/>
              </a:ext>
            </a:extLst>
          </p:cNvPr>
          <p:cNvSpPr>
            <a:spLocks noGrp="1"/>
          </p:cNvSpPr>
          <p:nvPr>
            <p:ph type="body" sz="quarter" idx="26"/>
          </p:nvPr>
        </p:nvSpPr>
        <p:spPr>
          <a:xfrm>
            <a:off x="5543550" y="2026097"/>
            <a:ext cx="2557463" cy="10643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4DE911AE-B52D-1F48-A801-0BCD3F6C84F8}"/>
              </a:ext>
            </a:extLst>
          </p:cNvPr>
          <p:cNvSpPr>
            <a:spLocks noGrp="1"/>
          </p:cNvSpPr>
          <p:nvPr>
            <p:ph type="body" sz="quarter" idx="27"/>
          </p:nvPr>
        </p:nvSpPr>
        <p:spPr>
          <a:xfrm>
            <a:off x="5543550" y="3569593"/>
            <a:ext cx="2557463" cy="10643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E5746EA7-C2B1-6D49-9B55-B6530C21DA1B}"/>
              </a:ext>
            </a:extLst>
          </p:cNvPr>
          <p:cNvSpPr>
            <a:spLocks noGrp="1"/>
          </p:cNvSpPr>
          <p:nvPr>
            <p:ph type="body" sz="quarter" idx="28"/>
          </p:nvPr>
        </p:nvSpPr>
        <p:spPr>
          <a:xfrm>
            <a:off x="5543550" y="5113089"/>
            <a:ext cx="2557463" cy="10643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ACE0EAB-DD70-456E-B6E9-56365A4C2B7D}"/>
              </a:ext>
            </a:extLst>
          </p:cNvPr>
          <p:cNvSpPr/>
          <p:nvPr userDrawn="1"/>
        </p:nvSpPr>
        <p:spPr>
          <a:xfrm>
            <a:off x="0" y="1635593"/>
            <a:ext cx="3620453" cy="152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474911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15">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Picture Placeholder 2">
            <a:extLst>
              <a:ext uri="{FF2B5EF4-FFF2-40B4-BE49-F238E27FC236}">
                <a16:creationId xmlns:a16="http://schemas.microsoft.com/office/drawing/2014/main" id="{4C70612A-CAB8-8841-9BDD-816C45E53D15}"/>
              </a:ext>
            </a:extLst>
          </p:cNvPr>
          <p:cNvSpPr>
            <a:spLocks noGrp="1"/>
          </p:cNvSpPr>
          <p:nvPr>
            <p:ph type="pic" sz="quarter" idx="23"/>
          </p:nvPr>
        </p:nvSpPr>
        <p:spPr>
          <a:xfrm>
            <a:off x="7315200" y="0"/>
            <a:ext cx="4876800" cy="6375042"/>
          </a:xfrm>
          <a:solidFill>
            <a:srgbClr val="00B0F0"/>
          </a:solidFill>
        </p:spPr>
        <p:txBody>
          <a:bodyPr/>
          <a:lstStyle/>
          <a:p>
            <a:endParaRPr lang="en-US" dirty="0"/>
          </a:p>
        </p:txBody>
      </p:sp>
      <p:sp>
        <p:nvSpPr>
          <p:cNvPr id="9" name="Title 15">
            <a:extLst>
              <a:ext uri="{FF2B5EF4-FFF2-40B4-BE49-F238E27FC236}">
                <a16:creationId xmlns:a16="http://schemas.microsoft.com/office/drawing/2014/main" id="{99C70811-27CB-274E-8027-E71D29B624FD}"/>
              </a:ext>
            </a:extLst>
          </p:cNvPr>
          <p:cNvSpPr>
            <a:spLocks noGrp="1"/>
          </p:cNvSpPr>
          <p:nvPr>
            <p:ph type="title"/>
          </p:nvPr>
        </p:nvSpPr>
        <p:spPr>
          <a:xfrm>
            <a:off x="473509" y="482959"/>
            <a:ext cx="3147515" cy="1108097"/>
          </a:xfrm>
        </p:spPr>
        <p:txBody>
          <a:bodyPr anchor="b" anchorCtr="0"/>
          <a:lstStyle>
            <a:lvl1pPr algn="ctr">
              <a:defRPr>
                <a:solidFill>
                  <a:schemeClr val="bg1"/>
                </a:solidFill>
              </a:defRPr>
            </a:lvl1pPr>
          </a:lstStyle>
          <a:p>
            <a:r>
              <a:rPr lang="en-US" dirty="0"/>
              <a:t>Click to edit Master title style</a:t>
            </a:r>
          </a:p>
        </p:txBody>
      </p:sp>
      <p:sp>
        <p:nvSpPr>
          <p:cNvPr id="10" name="Text Placeholder 2">
            <a:extLst>
              <a:ext uri="{FF2B5EF4-FFF2-40B4-BE49-F238E27FC236}">
                <a16:creationId xmlns:a16="http://schemas.microsoft.com/office/drawing/2014/main" id="{72A4AA74-6131-9E4C-923F-846763BF24EF}"/>
              </a:ext>
            </a:extLst>
          </p:cNvPr>
          <p:cNvSpPr>
            <a:spLocks noGrp="1"/>
          </p:cNvSpPr>
          <p:nvPr>
            <p:ph type="body" idx="24"/>
          </p:nvPr>
        </p:nvSpPr>
        <p:spPr>
          <a:xfrm>
            <a:off x="473508" y="1945079"/>
            <a:ext cx="3147515" cy="4542506"/>
          </a:xfrm>
        </p:spPr>
        <p:txBody>
          <a:bodyPr/>
          <a:lstStyle>
            <a:lvl1pPr marL="0" indent="0" algn="ctr">
              <a:buNone/>
              <a:defRPr sz="2400" b="0" i="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83B52ACC-57DA-394B-A5C3-2F5D9FBFBCA5}"/>
              </a:ext>
            </a:extLst>
          </p:cNvPr>
          <p:cNvSpPr>
            <a:spLocks noGrp="1"/>
          </p:cNvSpPr>
          <p:nvPr>
            <p:ph type="body" sz="quarter" idx="25"/>
          </p:nvPr>
        </p:nvSpPr>
        <p:spPr>
          <a:xfrm>
            <a:off x="5543550" y="482601"/>
            <a:ext cx="2557463" cy="10643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7326F216-A09F-404C-8C64-55B4F60C3654}"/>
              </a:ext>
            </a:extLst>
          </p:cNvPr>
          <p:cNvSpPr>
            <a:spLocks noGrp="1"/>
          </p:cNvSpPr>
          <p:nvPr>
            <p:ph type="body" sz="quarter" idx="26"/>
          </p:nvPr>
        </p:nvSpPr>
        <p:spPr>
          <a:xfrm>
            <a:off x="5543550" y="2026097"/>
            <a:ext cx="2557463" cy="10643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D1A5EAFC-626A-0944-B797-4AD800913C3F}"/>
              </a:ext>
            </a:extLst>
          </p:cNvPr>
          <p:cNvSpPr>
            <a:spLocks noGrp="1"/>
          </p:cNvSpPr>
          <p:nvPr>
            <p:ph type="body" sz="quarter" idx="27"/>
          </p:nvPr>
        </p:nvSpPr>
        <p:spPr>
          <a:xfrm>
            <a:off x="5543550" y="3569593"/>
            <a:ext cx="2557463" cy="10643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1737134F-18B4-BE4E-9AB4-C240F1E8E01A}"/>
              </a:ext>
            </a:extLst>
          </p:cNvPr>
          <p:cNvSpPr>
            <a:spLocks noGrp="1"/>
          </p:cNvSpPr>
          <p:nvPr>
            <p:ph type="body" sz="quarter" idx="28"/>
          </p:nvPr>
        </p:nvSpPr>
        <p:spPr>
          <a:xfrm>
            <a:off x="5543550" y="5113089"/>
            <a:ext cx="2557463" cy="10643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5C4FBF52-6204-499E-98AF-B2C01B0C0014}"/>
              </a:ext>
            </a:extLst>
          </p:cNvPr>
          <p:cNvSpPr/>
          <p:nvPr userDrawn="1"/>
        </p:nvSpPr>
        <p:spPr>
          <a:xfrm>
            <a:off x="0" y="1635593"/>
            <a:ext cx="3620453" cy="152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3245309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16">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
            <a:extLst>
              <a:ext uri="{FF2B5EF4-FFF2-40B4-BE49-F238E27FC236}">
                <a16:creationId xmlns:a16="http://schemas.microsoft.com/office/drawing/2014/main" id="{2D39DB49-985B-E94A-80C6-500BAFE3CFED}"/>
              </a:ext>
            </a:extLst>
          </p:cNvPr>
          <p:cNvSpPr>
            <a:spLocks noGrp="1"/>
          </p:cNvSpPr>
          <p:nvPr>
            <p:ph type="pic" sz="quarter" idx="23"/>
          </p:nvPr>
        </p:nvSpPr>
        <p:spPr>
          <a:xfrm>
            <a:off x="3758763" y="1390650"/>
            <a:ext cx="8433237" cy="5467350"/>
          </a:xfrm>
          <a:solidFill>
            <a:srgbClr val="00B0F0"/>
          </a:solidFill>
        </p:spPr>
        <p:txBody>
          <a:bodyPr/>
          <a:lstStyle/>
          <a:p>
            <a:endParaRPr lang="en-US" dirty="0"/>
          </a:p>
        </p:txBody>
      </p:sp>
      <p:sp>
        <p:nvSpPr>
          <p:cNvPr id="16" name="Title 15">
            <a:extLst>
              <a:ext uri="{FF2B5EF4-FFF2-40B4-BE49-F238E27FC236}">
                <a16:creationId xmlns:a16="http://schemas.microsoft.com/office/drawing/2014/main" id="{8C330E07-989B-6940-8671-C2B192120F5E}"/>
              </a:ext>
            </a:extLst>
          </p:cNvPr>
          <p:cNvSpPr>
            <a:spLocks noGrp="1"/>
          </p:cNvSpPr>
          <p:nvPr>
            <p:ph type="title"/>
          </p:nvPr>
        </p:nvSpPr>
        <p:spPr>
          <a:xfrm>
            <a:off x="473509" y="482959"/>
            <a:ext cx="11089841" cy="907690"/>
          </a:xfrm>
        </p:spPr>
        <p:txBody>
          <a:bodyPr anchor="b" anchorCtr="0"/>
          <a:lstStyle>
            <a:lvl1pPr algn="l">
              <a:defRPr>
                <a:solidFill>
                  <a:schemeClr val="tx1"/>
                </a:solidFill>
              </a:defRPr>
            </a:lvl1pPr>
          </a:lstStyle>
          <a:p>
            <a:r>
              <a:rPr lang="en-US" dirty="0"/>
              <a:t>Click to edit Master title style</a:t>
            </a:r>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473509" y="1632129"/>
            <a:ext cx="3027956" cy="1845828"/>
          </a:xfrm>
        </p:spPr>
        <p:txBody>
          <a:bodyPr/>
          <a:lstStyle>
            <a:lvl1pPr marL="0" indent="0" algn="ctr">
              <a:buNone/>
              <a:defRPr sz="24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266285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17">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
            <a:extLst>
              <a:ext uri="{FF2B5EF4-FFF2-40B4-BE49-F238E27FC236}">
                <a16:creationId xmlns:a16="http://schemas.microsoft.com/office/drawing/2014/main" id="{2D39DB49-985B-E94A-80C6-500BAFE3CFED}"/>
              </a:ext>
            </a:extLst>
          </p:cNvPr>
          <p:cNvSpPr>
            <a:spLocks noGrp="1"/>
          </p:cNvSpPr>
          <p:nvPr>
            <p:ph type="pic" sz="quarter" idx="23"/>
          </p:nvPr>
        </p:nvSpPr>
        <p:spPr>
          <a:xfrm>
            <a:off x="3758763" y="1390650"/>
            <a:ext cx="8433237" cy="5467350"/>
          </a:xfrm>
          <a:solidFill>
            <a:srgbClr val="00B0F0"/>
          </a:solidFill>
        </p:spPr>
        <p:txBody>
          <a:bodyPr/>
          <a:lstStyle/>
          <a:p>
            <a:endParaRPr lang="en-US" dirty="0"/>
          </a:p>
        </p:txBody>
      </p:sp>
      <p:sp>
        <p:nvSpPr>
          <p:cNvPr id="16" name="Title 15">
            <a:extLst>
              <a:ext uri="{FF2B5EF4-FFF2-40B4-BE49-F238E27FC236}">
                <a16:creationId xmlns:a16="http://schemas.microsoft.com/office/drawing/2014/main" id="{8C330E07-989B-6940-8671-C2B192120F5E}"/>
              </a:ext>
            </a:extLst>
          </p:cNvPr>
          <p:cNvSpPr>
            <a:spLocks noGrp="1"/>
          </p:cNvSpPr>
          <p:nvPr>
            <p:ph type="title"/>
          </p:nvPr>
        </p:nvSpPr>
        <p:spPr>
          <a:xfrm>
            <a:off x="473509" y="482959"/>
            <a:ext cx="11089841" cy="907690"/>
          </a:xfrm>
        </p:spPr>
        <p:txBody>
          <a:bodyPr anchor="b" anchorCtr="0"/>
          <a:lstStyle>
            <a:lvl1pPr algn="l">
              <a:defRPr>
                <a:solidFill>
                  <a:schemeClr val="bg1"/>
                </a:solidFill>
              </a:defRPr>
            </a:lvl1pPr>
          </a:lstStyle>
          <a:p>
            <a:r>
              <a:rPr lang="en-US" dirty="0"/>
              <a:t>Click to edit Master title style</a:t>
            </a:r>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473509" y="1632129"/>
            <a:ext cx="3027956" cy="1845828"/>
          </a:xfrm>
        </p:spPr>
        <p:txBody>
          <a:bodyPr/>
          <a:lstStyle>
            <a:lvl1pPr marL="0" indent="0" algn="ctr">
              <a:buNone/>
              <a:defRPr sz="2400" b="0" i="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609715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18">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
            <a:extLst>
              <a:ext uri="{FF2B5EF4-FFF2-40B4-BE49-F238E27FC236}">
                <a16:creationId xmlns:a16="http://schemas.microsoft.com/office/drawing/2014/main" id="{2D39DB49-985B-E94A-80C6-500BAFE3CFED}"/>
              </a:ext>
            </a:extLst>
          </p:cNvPr>
          <p:cNvSpPr>
            <a:spLocks noGrp="1"/>
          </p:cNvSpPr>
          <p:nvPr>
            <p:ph type="pic" sz="quarter" idx="23"/>
          </p:nvPr>
        </p:nvSpPr>
        <p:spPr>
          <a:xfrm>
            <a:off x="1" y="231801"/>
            <a:ext cx="6096000" cy="4402691"/>
          </a:xfrm>
          <a:solidFill>
            <a:srgbClr val="00B0F0"/>
          </a:solidFill>
        </p:spPr>
        <p:txBody>
          <a:bodyPr/>
          <a:lstStyle/>
          <a:p>
            <a:endParaRPr lang="en-US" dirty="0"/>
          </a:p>
        </p:txBody>
      </p:sp>
      <p:sp>
        <p:nvSpPr>
          <p:cNvPr id="16" name="Title 15">
            <a:extLst>
              <a:ext uri="{FF2B5EF4-FFF2-40B4-BE49-F238E27FC236}">
                <a16:creationId xmlns:a16="http://schemas.microsoft.com/office/drawing/2014/main" id="{8C330E07-989B-6940-8671-C2B192120F5E}"/>
              </a:ext>
            </a:extLst>
          </p:cNvPr>
          <p:cNvSpPr>
            <a:spLocks noGrp="1"/>
          </p:cNvSpPr>
          <p:nvPr>
            <p:ph type="title"/>
          </p:nvPr>
        </p:nvSpPr>
        <p:spPr>
          <a:xfrm rot="16200000">
            <a:off x="4597247" y="2010398"/>
            <a:ext cx="4171030" cy="845495"/>
          </a:xfrm>
        </p:spPr>
        <p:txBody>
          <a:bodyPr anchor="ctr" anchorCtr="0"/>
          <a:lstStyle>
            <a:lvl1pPr algn="ctr">
              <a:defRPr b="1">
                <a:solidFill>
                  <a:schemeClr val="bg1"/>
                </a:solidFill>
                <a:latin typeface="+mn-lt"/>
              </a:defRPr>
            </a:lvl1pPr>
          </a:lstStyle>
          <a:p>
            <a:r>
              <a:rPr lang="en-US" dirty="0"/>
              <a:t>Click to edit Master title style</a:t>
            </a:r>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7581330" y="481164"/>
            <a:ext cx="4072788" cy="5812060"/>
          </a:xfrm>
        </p:spPr>
        <p:txBody>
          <a:bodyPr/>
          <a:lstStyle>
            <a:lvl1pPr marL="0" indent="0" algn="l">
              <a:buNone/>
              <a:defRPr sz="24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746587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9">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
            <a:extLst>
              <a:ext uri="{FF2B5EF4-FFF2-40B4-BE49-F238E27FC236}">
                <a16:creationId xmlns:a16="http://schemas.microsoft.com/office/drawing/2014/main" id="{2D39DB49-985B-E94A-80C6-500BAFE3CFED}"/>
              </a:ext>
            </a:extLst>
          </p:cNvPr>
          <p:cNvSpPr>
            <a:spLocks noGrp="1"/>
          </p:cNvSpPr>
          <p:nvPr>
            <p:ph type="pic" sz="quarter" idx="23"/>
          </p:nvPr>
        </p:nvSpPr>
        <p:spPr>
          <a:xfrm>
            <a:off x="1" y="231801"/>
            <a:ext cx="6096000" cy="4402691"/>
          </a:xfrm>
          <a:solidFill>
            <a:srgbClr val="00B0F0"/>
          </a:solidFill>
        </p:spPr>
        <p:txBody>
          <a:bodyPr/>
          <a:lstStyle/>
          <a:p>
            <a:endParaRPr lang="en-US" dirty="0"/>
          </a:p>
        </p:txBody>
      </p:sp>
      <p:sp>
        <p:nvSpPr>
          <p:cNvPr id="16" name="Title 15">
            <a:extLst>
              <a:ext uri="{FF2B5EF4-FFF2-40B4-BE49-F238E27FC236}">
                <a16:creationId xmlns:a16="http://schemas.microsoft.com/office/drawing/2014/main" id="{8C330E07-989B-6940-8671-C2B192120F5E}"/>
              </a:ext>
            </a:extLst>
          </p:cNvPr>
          <p:cNvSpPr>
            <a:spLocks noGrp="1"/>
          </p:cNvSpPr>
          <p:nvPr>
            <p:ph type="title"/>
          </p:nvPr>
        </p:nvSpPr>
        <p:spPr>
          <a:xfrm rot="16200000">
            <a:off x="4597247" y="2010398"/>
            <a:ext cx="4171030" cy="845495"/>
          </a:xfrm>
        </p:spPr>
        <p:txBody>
          <a:bodyPr anchor="ctr" anchorCtr="0"/>
          <a:lstStyle>
            <a:lvl1pPr algn="ctr">
              <a:defRPr b="1">
                <a:solidFill>
                  <a:schemeClr val="tx1"/>
                </a:solidFill>
                <a:latin typeface="+mn-lt"/>
              </a:defRPr>
            </a:lvl1pPr>
          </a:lstStyle>
          <a:p>
            <a:r>
              <a:rPr lang="en-US" dirty="0"/>
              <a:t>Click to edit Master title style</a:t>
            </a:r>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7581330" y="481164"/>
            <a:ext cx="4072788" cy="5812060"/>
          </a:xfrm>
        </p:spPr>
        <p:txBody>
          <a:bodyPr/>
          <a:lstStyle>
            <a:lvl1pPr marL="0" indent="0" algn="l">
              <a:buNone/>
              <a:defRPr sz="2400" b="0" i="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4294184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0">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
            <a:extLst>
              <a:ext uri="{FF2B5EF4-FFF2-40B4-BE49-F238E27FC236}">
                <a16:creationId xmlns:a16="http://schemas.microsoft.com/office/drawing/2014/main" id="{2D39DB49-985B-E94A-80C6-500BAFE3CFED}"/>
              </a:ext>
            </a:extLst>
          </p:cNvPr>
          <p:cNvSpPr>
            <a:spLocks noGrp="1"/>
          </p:cNvSpPr>
          <p:nvPr>
            <p:ph type="pic" sz="quarter" idx="23"/>
          </p:nvPr>
        </p:nvSpPr>
        <p:spPr>
          <a:xfrm>
            <a:off x="1" y="891478"/>
            <a:ext cx="6096000" cy="4389245"/>
          </a:xfrm>
          <a:solidFill>
            <a:srgbClr val="00B0F0"/>
          </a:solidFill>
        </p:spPr>
        <p:txBody>
          <a:bodyPr/>
          <a:lstStyle/>
          <a:p>
            <a:endParaRPr lang="en-US" dirty="0"/>
          </a:p>
        </p:txBody>
      </p:sp>
      <p:sp>
        <p:nvSpPr>
          <p:cNvPr id="16" name="Title 15">
            <a:extLst>
              <a:ext uri="{FF2B5EF4-FFF2-40B4-BE49-F238E27FC236}">
                <a16:creationId xmlns:a16="http://schemas.microsoft.com/office/drawing/2014/main" id="{8C330E07-989B-6940-8671-C2B192120F5E}"/>
              </a:ext>
            </a:extLst>
          </p:cNvPr>
          <p:cNvSpPr>
            <a:spLocks noGrp="1"/>
          </p:cNvSpPr>
          <p:nvPr>
            <p:ph type="title"/>
          </p:nvPr>
        </p:nvSpPr>
        <p:spPr>
          <a:xfrm rot="16200000">
            <a:off x="4597247" y="2672188"/>
            <a:ext cx="4171030" cy="845495"/>
          </a:xfrm>
        </p:spPr>
        <p:txBody>
          <a:bodyPr anchor="ctr" anchorCtr="0"/>
          <a:lstStyle>
            <a:lvl1pPr algn="ctr">
              <a:defRPr b="1">
                <a:solidFill>
                  <a:schemeClr val="bg1"/>
                </a:solidFill>
                <a:latin typeface="+mn-lt"/>
              </a:defRPr>
            </a:lvl1pPr>
          </a:lstStyle>
          <a:p>
            <a:r>
              <a:rPr lang="en-US" dirty="0"/>
              <a:t>Click to edit Master title style</a:t>
            </a:r>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7581330" y="481164"/>
            <a:ext cx="4072788" cy="5812060"/>
          </a:xfrm>
        </p:spPr>
        <p:txBody>
          <a:bodyPr/>
          <a:lstStyle>
            <a:lvl1pPr marL="0" indent="0" algn="l">
              <a:buNone/>
              <a:defRPr sz="24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543013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
            <a:extLst>
              <a:ext uri="{FF2B5EF4-FFF2-40B4-BE49-F238E27FC236}">
                <a16:creationId xmlns:a16="http://schemas.microsoft.com/office/drawing/2014/main" id="{2D39DB49-985B-E94A-80C6-500BAFE3CFED}"/>
              </a:ext>
            </a:extLst>
          </p:cNvPr>
          <p:cNvSpPr>
            <a:spLocks noGrp="1"/>
          </p:cNvSpPr>
          <p:nvPr>
            <p:ph type="pic" sz="quarter" idx="23"/>
          </p:nvPr>
        </p:nvSpPr>
        <p:spPr>
          <a:xfrm>
            <a:off x="1" y="891478"/>
            <a:ext cx="6096000" cy="4389245"/>
          </a:xfrm>
          <a:solidFill>
            <a:srgbClr val="00B0F0"/>
          </a:solidFill>
        </p:spPr>
        <p:txBody>
          <a:bodyPr/>
          <a:lstStyle/>
          <a:p>
            <a:endParaRPr lang="en-US" dirty="0"/>
          </a:p>
        </p:txBody>
      </p:sp>
      <p:sp>
        <p:nvSpPr>
          <p:cNvPr id="16" name="Title 15">
            <a:extLst>
              <a:ext uri="{FF2B5EF4-FFF2-40B4-BE49-F238E27FC236}">
                <a16:creationId xmlns:a16="http://schemas.microsoft.com/office/drawing/2014/main" id="{8C330E07-989B-6940-8671-C2B192120F5E}"/>
              </a:ext>
            </a:extLst>
          </p:cNvPr>
          <p:cNvSpPr>
            <a:spLocks noGrp="1"/>
          </p:cNvSpPr>
          <p:nvPr>
            <p:ph type="title"/>
          </p:nvPr>
        </p:nvSpPr>
        <p:spPr>
          <a:xfrm rot="16200000">
            <a:off x="4597247" y="2672188"/>
            <a:ext cx="4171030" cy="845495"/>
          </a:xfrm>
        </p:spPr>
        <p:txBody>
          <a:bodyPr anchor="ctr" anchorCtr="0"/>
          <a:lstStyle>
            <a:lvl1pPr algn="ctr">
              <a:defRPr b="1">
                <a:solidFill>
                  <a:schemeClr val="tx1"/>
                </a:solidFill>
                <a:latin typeface="+mn-lt"/>
              </a:defRPr>
            </a:lvl1pPr>
          </a:lstStyle>
          <a:p>
            <a:r>
              <a:rPr lang="en-US" dirty="0"/>
              <a:t>Click to edit Master title style</a:t>
            </a:r>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7581330" y="481164"/>
            <a:ext cx="4072788" cy="5812060"/>
          </a:xfrm>
        </p:spPr>
        <p:txBody>
          <a:bodyPr/>
          <a:lstStyle>
            <a:lvl1pPr marL="0" indent="0" algn="l">
              <a:buNone/>
              <a:defRPr sz="2400" b="0" i="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31105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2">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
            <a:extLst>
              <a:ext uri="{FF2B5EF4-FFF2-40B4-BE49-F238E27FC236}">
                <a16:creationId xmlns:a16="http://schemas.microsoft.com/office/drawing/2014/main" id="{2D39DB49-985B-E94A-80C6-500BAFE3CFED}"/>
              </a:ext>
            </a:extLst>
          </p:cNvPr>
          <p:cNvSpPr>
            <a:spLocks noGrp="1"/>
          </p:cNvSpPr>
          <p:nvPr>
            <p:ph type="pic" sz="quarter" idx="23"/>
          </p:nvPr>
        </p:nvSpPr>
        <p:spPr>
          <a:xfrm>
            <a:off x="2" y="1559602"/>
            <a:ext cx="6096000" cy="4383338"/>
          </a:xfrm>
          <a:solidFill>
            <a:srgbClr val="00B0F0"/>
          </a:solidFill>
        </p:spPr>
        <p:txBody>
          <a:bodyPr/>
          <a:lstStyle/>
          <a:p>
            <a:endParaRPr lang="en-US" dirty="0"/>
          </a:p>
        </p:txBody>
      </p:sp>
      <p:sp>
        <p:nvSpPr>
          <p:cNvPr id="16" name="Title 15">
            <a:extLst>
              <a:ext uri="{FF2B5EF4-FFF2-40B4-BE49-F238E27FC236}">
                <a16:creationId xmlns:a16="http://schemas.microsoft.com/office/drawing/2014/main" id="{8C330E07-989B-6940-8671-C2B192120F5E}"/>
              </a:ext>
            </a:extLst>
          </p:cNvPr>
          <p:cNvSpPr>
            <a:spLocks noGrp="1"/>
          </p:cNvSpPr>
          <p:nvPr>
            <p:ph type="title"/>
          </p:nvPr>
        </p:nvSpPr>
        <p:spPr>
          <a:xfrm rot="16200000">
            <a:off x="4597248" y="3328523"/>
            <a:ext cx="4171030" cy="845495"/>
          </a:xfrm>
        </p:spPr>
        <p:txBody>
          <a:bodyPr anchor="ctr" anchorCtr="0"/>
          <a:lstStyle>
            <a:lvl1pPr algn="ctr">
              <a:defRPr b="1">
                <a:solidFill>
                  <a:schemeClr val="bg1"/>
                </a:solidFill>
                <a:latin typeface="+mn-lt"/>
              </a:defRPr>
            </a:lvl1pPr>
          </a:lstStyle>
          <a:p>
            <a:r>
              <a:rPr lang="en-US" dirty="0"/>
              <a:t>Click to edit Master title style</a:t>
            </a:r>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7581330" y="481164"/>
            <a:ext cx="4072788" cy="5812060"/>
          </a:xfrm>
        </p:spPr>
        <p:txBody>
          <a:bodyPr/>
          <a:lstStyle>
            <a:lvl1pPr marL="0" indent="0" algn="l">
              <a:buNone/>
              <a:defRPr sz="24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6259699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
            <a:extLst>
              <a:ext uri="{FF2B5EF4-FFF2-40B4-BE49-F238E27FC236}">
                <a16:creationId xmlns:a16="http://schemas.microsoft.com/office/drawing/2014/main" id="{2D39DB49-985B-E94A-80C6-500BAFE3CFED}"/>
              </a:ext>
            </a:extLst>
          </p:cNvPr>
          <p:cNvSpPr>
            <a:spLocks noGrp="1"/>
          </p:cNvSpPr>
          <p:nvPr>
            <p:ph type="pic" sz="quarter" idx="23"/>
          </p:nvPr>
        </p:nvSpPr>
        <p:spPr>
          <a:xfrm>
            <a:off x="2" y="1559602"/>
            <a:ext cx="6096000" cy="4383338"/>
          </a:xfrm>
          <a:solidFill>
            <a:srgbClr val="00B0F0"/>
          </a:solidFill>
        </p:spPr>
        <p:txBody>
          <a:bodyPr/>
          <a:lstStyle/>
          <a:p>
            <a:endParaRPr lang="en-US" dirty="0"/>
          </a:p>
        </p:txBody>
      </p:sp>
      <p:sp>
        <p:nvSpPr>
          <p:cNvPr id="16" name="Title 15">
            <a:extLst>
              <a:ext uri="{FF2B5EF4-FFF2-40B4-BE49-F238E27FC236}">
                <a16:creationId xmlns:a16="http://schemas.microsoft.com/office/drawing/2014/main" id="{8C330E07-989B-6940-8671-C2B192120F5E}"/>
              </a:ext>
            </a:extLst>
          </p:cNvPr>
          <p:cNvSpPr>
            <a:spLocks noGrp="1"/>
          </p:cNvSpPr>
          <p:nvPr>
            <p:ph type="title"/>
          </p:nvPr>
        </p:nvSpPr>
        <p:spPr>
          <a:xfrm rot="16200000">
            <a:off x="4597248" y="3328523"/>
            <a:ext cx="4171030" cy="845495"/>
          </a:xfrm>
        </p:spPr>
        <p:txBody>
          <a:bodyPr anchor="ctr" anchorCtr="0"/>
          <a:lstStyle>
            <a:lvl1pPr algn="ctr">
              <a:defRPr b="1">
                <a:solidFill>
                  <a:schemeClr val="tx1"/>
                </a:solidFill>
                <a:latin typeface="+mn-lt"/>
              </a:defRPr>
            </a:lvl1pPr>
          </a:lstStyle>
          <a:p>
            <a:r>
              <a:rPr lang="en-US" dirty="0"/>
              <a:t>Click to edit Master title style</a:t>
            </a:r>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7581330" y="481164"/>
            <a:ext cx="4072788" cy="5812060"/>
          </a:xfrm>
        </p:spPr>
        <p:txBody>
          <a:bodyPr/>
          <a:lstStyle>
            <a:lvl1pPr marL="0" indent="0" algn="l">
              <a:buNone/>
              <a:defRPr sz="2400" b="0" i="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0941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02">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268F1F-4169-8941-B476-89314CB70F23}"/>
              </a:ext>
            </a:extLst>
          </p:cNvPr>
          <p:cNvSpPr>
            <a:spLocks noGrp="1"/>
          </p:cNvSpPr>
          <p:nvPr>
            <p:ph type="pic" sz="quarter" idx="10"/>
          </p:nvPr>
        </p:nvSpPr>
        <p:spPr>
          <a:xfrm>
            <a:off x="1911350" y="2684463"/>
            <a:ext cx="10280650" cy="4173537"/>
          </a:xfrm>
          <a:solidFill>
            <a:srgbClr val="00B0F0"/>
          </a:solidFill>
        </p:spPr>
        <p:txBody>
          <a:bodyPr/>
          <a:lstStyle/>
          <a:p>
            <a:endParaRPr lang="en-US" dirty="0"/>
          </a:p>
        </p:txBody>
      </p:sp>
      <p:sp>
        <p:nvSpPr>
          <p:cNvPr id="6" name="Rectangle 5">
            <a:extLst>
              <a:ext uri="{FF2B5EF4-FFF2-40B4-BE49-F238E27FC236}">
                <a16:creationId xmlns:a16="http://schemas.microsoft.com/office/drawing/2014/main" id="{9D5A1F57-1935-3C48-B6EC-5E9F8355DF32}"/>
              </a:ext>
            </a:extLst>
          </p:cNvPr>
          <p:cNvSpPr/>
          <p:nvPr userDrawn="1"/>
        </p:nvSpPr>
        <p:spPr>
          <a:xfrm>
            <a:off x="0" y="0"/>
            <a:ext cx="19113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6422FDE4-E53A-2E41-BE6F-4966DDE9F4E2}"/>
              </a:ext>
            </a:extLst>
          </p:cNvPr>
          <p:cNvSpPr>
            <a:spLocks noGrp="1"/>
          </p:cNvSpPr>
          <p:nvPr>
            <p:ph type="title"/>
          </p:nvPr>
        </p:nvSpPr>
        <p:spPr>
          <a:xfrm>
            <a:off x="3811978" y="365125"/>
            <a:ext cx="7006443" cy="1808059"/>
          </a:xfrm>
        </p:spPr>
        <p:txBody>
          <a:bodyPr anchor="b" anchorCtr="0"/>
          <a:lstStyle>
            <a:lvl1pPr>
              <a:defRPr>
                <a:solidFill>
                  <a:schemeClr val="bg1"/>
                </a:solidFill>
              </a:defRPr>
            </a:lvl1pPr>
          </a:lstStyle>
          <a:p>
            <a:r>
              <a:rPr lang="en-US" dirty="0"/>
              <a:t>Click to edit Master title style</a:t>
            </a:r>
          </a:p>
        </p:txBody>
      </p:sp>
      <p:sp>
        <p:nvSpPr>
          <p:cNvPr id="17" name="Text Placeholder 2">
            <a:extLst>
              <a:ext uri="{FF2B5EF4-FFF2-40B4-BE49-F238E27FC236}">
                <a16:creationId xmlns:a16="http://schemas.microsoft.com/office/drawing/2014/main" id="{4173F557-26D4-0940-B9A0-0327FAF4419E}"/>
              </a:ext>
            </a:extLst>
          </p:cNvPr>
          <p:cNvSpPr>
            <a:spLocks noGrp="1"/>
          </p:cNvSpPr>
          <p:nvPr>
            <p:ph type="body" idx="1"/>
          </p:nvPr>
        </p:nvSpPr>
        <p:spPr>
          <a:xfrm>
            <a:off x="3811401" y="3429000"/>
            <a:ext cx="7007020" cy="1500187"/>
          </a:xfrm>
        </p:spPr>
        <p:txBody>
          <a:bodyPr/>
          <a:lstStyle>
            <a:lvl1pPr marL="0" indent="0">
              <a:buNone/>
              <a:defRPr sz="24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Footer Placeholder 4">
            <a:extLst>
              <a:ext uri="{FF2B5EF4-FFF2-40B4-BE49-F238E27FC236}">
                <a16:creationId xmlns:a16="http://schemas.microsoft.com/office/drawing/2014/main" id="{EA7614DC-A54A-4BF8-BB05-D22C421F7363}"/>
              </a:ext>
            </a:extLst>
          </p:cNvPr>
          <p:cNvSpPr>
            <a:spLocks noGrp="1"/>
          </p:cNvSpPr>
          <p:nvPr>
            <p:ph type="ftr" sz="quarter" idx="3"/>
          </p:nvPr>
        </p:nvSpPr>
        <p:spPr>
          <a:xfrm>
            <a:off x="5727700" y="6246558"/>
            <a:ext cx="562610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323670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4">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7581330" y="481164"/>
            <a:ext cx="4072788" cy="5812060"/>
          </a:xfrm>
        </p:spPr>
        <p:txBody>
          <a:bodyPr/>
          <a:lstStyle>
            <a:lvl1pPr marL="0" indent="0" algn="l">
              <a:buNone/>
              <a:defRPr sz="24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Picture Placeholder 2">
            <a:extLst>
              <a:ext uri="{FF2B5EF4-FFF2-40B4-BE49-F238E27FC236}">
                <a16:creationId xmlns:a16="http://schemas.microsoft.com/office/drawing/2014/main" id="{186C6662-F9C2-694C-8910-C5CB0C2A388B}"/>
              </a:ext>
            </a:extLst>
          </p:cNvPr>
          <p:cNvSpPr>
            <a:spLocks noGrp="1"/>
          </p:cNvSpPr>
          <p:nvPr>
            <p:ph type="pic" sz="quarter" idx="23"/>
          </p:nvPr>
        </p:nvSpPr>
        <p:spPr>
          <a:xfrm>
            <a:off x="2" y="2223504"/>
            <a:ext cx="6096000" cy="4393017"/>
          </a:xfrm>
          <a:solidFill>
            <a:srgbClr val="00B0F0"/>
          </a:solidFill>
        </p:spPr>
        <p:txBody>
          <a:bodyPr/>
          <a:lstStyle>
            <a:lvl1pPr>
              <a:defRPr>
                <a:solidFill>
                  <a:schemeClr val="tx1"/>
                </a:solidFill>
              </a:defRPr>
            </a:lvl1pPr>
          </a:lstStyle>
          <a:p>
            <a:endParaRPr lang="en-US" dirty="0"/>
          </a:p>
        </p:txBody>
      </p:sp>
      <p:sp>
        <p:nvSpPr>
          <p:cNvPr id="12" name="Title 15">
            <a:extLst>
              <a:ext uri="{FF2B5EF4-FFF2-40B4-BE49-F238E27FC236}">
                <a16:creationId xmlns:a16="http://schemas.microsoft.com/office/drawing/2014/main" id="{7A6D2495-D45E-E049-8AC0-CDBCEFBF1829}"/>
              </a:ext>
            </a:extLst>
          </p:cNvPr>
          <p:cNvSpPr>
            <a:spLocks noGrp="1"/>
          </p:cNvSpPr>
          <p:nvPr>
            <p:ph type="title"/>
          </p:nvPr>
        </p:nvSpPr>
        <p:spPr>
          <a:xfrm rot="16200000">
            <a:off x="4597248" y="3982745"/>
            <a:ext cx="4171030" cy="845495"/>
          </a:xfrm>
        </p:spPr>
        <p:txBody>
          <a:bodyPr anchor="ctr" anchorCtr="0"/>
          <a:lstStyle>
            <a:lvl1pPr algn="ctr">
              <a:defRPr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25718790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25">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
            <a:extLst>
              <a:ext uri="{FF2B5EF4-FFF2-40B4-BE49-F238E27FC236}">
                <a16:creationId xmlns:a16="http://schemas.microsoft.com/office/drawing/2014/main" id="{6AB45BD8-41DF-0142-A216-E1EDF31AE88B}"/>
              </a:ext>
            </a:extLst>
          </p:cNvPr>
          <p:cNvSpPr>
            <a:spLocks noGrp="1"/>
          </p:cNvSpPr>
          <p:nvPr>
            <p:ph type="body" idx="24"/>
          </p:nvPr>
        </p:nvSpPr>
        <p:spPr>
          <a:xfrm>
            <a:off x="7581330" y="481164"/>
            <a:ext cx="4072788" cy="5812060"/>
          </a:xfrm>
        </p:spPr>
        <p:txBody>
          <a:bodyPr/>
          <a:lstStyle>
            <a:lvl1pPr marL="0" indent="0" algn="l">
              <a:buNone/>
              <a:defRPr sz="2400" b="0" i="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Picture Placeholder 2">
            <a:extLst>
              <a:ext uri="{FF2B5EF4-FFF2-40B4-BE49-F238E27FC236}">
                <a16:creationId xmlns:a16="http://schemas.microsoft.com/office/drawing/2014/main" id="{186C6662-F9C2-694C-8910-C5CB0C2A388B}"/>
              </a:ext>
            </a:extLst>
          </p:cNvPr>
          <p:cNvSpPr>
            <a:spLocks noGrp="1"/>
          </p:cNvSpPr>
          <p:nvPr>
            <p:ph type="pic" sz="quarter" idx="23"/>
          </p:nvPr>
        </p:nvSpPr>
        <p:spPr>
          <a:xfrm>
            <a:off x="2" y="2223504"/>
            <a:ext cx="6096000" cy="4383335"/>
          </a:xfrm>
          <a:solidFill>
            <a:srgbClr val="00B0F0"/>
          </a:solidFill>
        </p:spPr>
        <p:txBody>
          <a:bodyPr/>
          <a:lstStyle/>
          <a:p>
            <a:endParaRPr lang="en-US" dirty="0"/>
          </a:p>
        </p:txBody>
      </p:sp>
      <p:sp>
        <p:nvSpPr>
          <p:cNvPr id="12" name="Title 15">
            <a:extLst>
              <a:ext uri="{FF2B5EF4-FFF2-40B4-BE49-F238E27FC236}">
                <a16:creationId xmlns:a16="http://schemas.microsoft.com/office/drawing/2014/main" id="{7A6D2495-D45E-E049-8AC0-CDBCEFBF1829}"/>
              </a:ext>
            </a:extLst>
          </p:cNvPr>
          <p:cNvSpPr>
            <a:spLocks noGrp="1"/>
          </p:cNvSpPr>
          <p:nvPr>
            <p:ph type="title"/>
          </p:nvPr>
        </p:nvSpPr>
        <p:spPr>
          <a:xfrm rot="16200000">
            <a:off x="4597248" y="3982745"/>
            <a:ext cx="4171030" cy="845495"/>
          </a:xfrm>
        </p:spPr>
        <p:txBody>
          <a:bodyPr anchor="ctr" anchorCtr="0"/>
          <a:lstStyle>
            <a:lvl1pPr algn="ctr">
              <a:defRPr b="1">
                <a:solidFill>
                  <a:schemeClr val="tx1"/>
                </a:solidFill>
                <a:latin typeface="+mn-lt"/>
              </a:defRPr>
            </a:lvl1pPr>
          </a:lstStyle>
          <a:p>
            <a:r>
              <a:rPr lang="en-US" dirty="0"/>
              <a:t>Click to edit Master title style</a:t>
            </a:r>
          </a:p>
        </p:txBody>
      </p:sp>
    </p:spTree>
    <p:extLst>
      <p:ext uri="{BB962C8B-B14F-4D97-AF65-F5344CB8AC3E}">
        <p14:creationId xmlns:p14="http://schemas.microsoft.com/office/powerpoint/2010/main" val="37236480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27">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56205"/>
            <a:ext cx="5230812" cy="1588127"/>
          </a:xfrm>
        </p:spPr>
        <p:txBody>
          <a:bodyPr wrap="square" lIns="0" rIns="0" anchor="b">
            <a:spAutoFit/>
          </a:bodyPr>
          <a:lstStyle>
            <a:lvl1pPr>
              <a:defRPr sz="5400">
                <a:solidFill>
                  <a:schemeClr val="tx1"/>
                </a:solidFill>
              </a:defRPr>
            </a:lvl1pPr>
          </a:lstStyle>
          <a:p>
            <a:r>
              <a:rPr lang="en-US" dirty="0"/>
              <a:t>Click to edit Master title style</a:t>
            </a:r>
          </a:p>
        </p:txBody>
      </p:sp>
      <p:sp>
        <p:nvSpPr>
          <p:cNvPr id="17" name="Footer Placeholder 4">
            <a:extLst>
              <a:ext uri="{FF2B5EF4-FFF2-40B4-BE49-F238E27FC236}">
                <a16:creationId xmlns:a16="http://schemas.microsoft.com/office/drawing/2014/main" id="{28BD6F44-02E2-4248-A547-C5F69D0E428E}"/>
              </a:ext>
            </a:extLst>
          </p:cNvPr>
          <p:cNvSpPr txBox="1">
            <a:spLocks/>
          </p:cNvSpPr>
          <p:nvPr userDrawn="1"/>
        </p:nvSpPr>
        <p:spPr>
          <a:xfrm>
            <a:off x="3581400" y="6246558"/>
            <a:ext cx="5174293" cy="365125"/>
          </a:xfrm>
          <a:prstGeom prst="rect">
            <a:avLst/>
          </a:prstGeom>
        </p:spPr>
        <p:txBody>
          <a:bodyPr vert="horz" lIns="0" tIns="45720" rIns="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2"/>
                </a:solidFill>
              </a:rPr>
              <a:t>Multipurpose PowerPoint Template – Made with      by Showeet</a:t>
            </a:r>
          </a:p>
        </p:txBody>
      </p:sp>
      <p:sp>
        <p:nvSpPr>
          <p:cNvPr id="18" name="Slide Number Placeholder 5">
            <a:extLst>
              <a:ext uri="{FF2B5EF4-FFF2-40B4-BE49-F238E27FC236}">
                <a16:creationId xmlns:a16="http://schemas.microsoft.com/office/drawing/2014/main" id="{4938F29A-E6AA-374B-B3EB-7301CDAEA6BC}"/>
              </a:ext>
            </a:extLst>
          </p:cNvPr>
          <p:cNvSpPr txBox="1">
            <a:spLocks/>
          </p:cNvSpPr>
          <p:nvPr userDrawn="1"/>
        </p:nvSpPr>
        <p:spPr>
          <a:xfrm>
            <a:off x="10019777" y="6231998"/>
            <a:ext cx="1371600" cy="365125"/>
          </a:xfrm>
          <a:prstGeom prst="rect">
            <a:avLst/>
          </a:prstGeom>
        </p:spPr>
        <p:txBody>
          <a:bodyPr vert="horz" lIns="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0F63B7-4FB4-4E2A-B819-D713A3D928AD}" type="slidenum">
              <a:rPr lang="en-US" smtClean="0">
                <a:solidFill>
                  <a:schemeClr val="accent2"/>
                </a:solidFill>
              </a:rPr>
              <a:pPr/>
              <a:t>‹#›</a:t>
            </a:fld>
            <a:endParaRPr lang="en-US" dirty="0">
              <a:solidFill>
                <a:schemeClr val="accent2"/>
              </a:solidFill>
            </a:endParaRPr>
          </a:p>
        </p:txBody>
      </p:sp>
      <p:sp>
        <p:nvSpPr>
          <p:cNvPr id="19" name="Text Placeholder 7">
            <a:extLst>
              <a:ext uri="{FF2B5EF4-FFF2-40B4-BE49-F238E27FC236}">
                <a16:creationId xmlns:a16="http://schemas.microsoft.com/office/drawing/2014/main" id="{0E5675AB-5F8E-804E-A3FE-6EEBFF94AF81}"/>
              </a:ext>
            </a:extLst>
          </p:cNvPr>
          <p:cNvSpPr>
            <a:spLocks noGrp="1"/>
          </p:cNvSpPr>
          <p:nvPr>
            <p:ph type="body" sz="quarter" idx="13"/>
          </p:nvPr>
        </p:nvSpPr>
        <p:spPr>
          <a:xfrm>
            <a:off x="838201" y="1269500"/>
            <a:ext cx="5255140" cy="552450"/>
          </a:xfrm>
        </p:spPr>
        <p:txBody>
          <a:bodyPr lIns="45720" rIns="0">
            <a:normAutofit/>
          </a:bodyPr>
          <a:lstStyle>
            <a:lvl1pPr marL="0" indent="0">
              <a:buNone/>
              <a:defRPr sz="2400">
                <a:solidFill>
                  <a:schemeClr val="accent2"/>
                </a:solidFill>
              </a:defRPr>
            </a:lvl1pPr>
          </a:lstStyle>
          <a:p>
            <a:pPr lvl="0"/>
            <a:endParaRPr lang="en-US" dirty="0"/>
          </a:p>
        </p:txBody>
      </p:sp>
      <p:sp>
        <p:nvSpPr>
          <p:cNvPr id="25" name="Date Placeholder 3">
            <a:extLst>
              <a:ext uri="{FF2B5EF4-FFF2-40B4-BE49-F238E27FC236}">
                <a16:creationId xmlns:a16="http://schemas.microsoft.com/office/drawing/2014/main" id="{B7275D52-3B68-2D42-9099-6371E272DE69}"/>
              </a:ext>
            </a:extLst>
          </p:cNvPr>
          <p:cNvSpPr txBox="1">
            <a:spLocks/>
          </p:cNvSpPr>
          <p:nvPr userDrawn="1"/>
        </p:nvSpPr>
        <p:spPr>
          <a:xfrm>
            <a:off x="838200" y="6256142"/>
            <a:ext cx="1371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solidFill>
              </a:rPr>
              <a:t>BLAK</a:t>
            </a:r>
            <a:endParaRPr lang="en-US" dirty="0">
              <a:solidFill>
                <a:schemeClr val="tx1"/>
              </a:solidFill>
            </a:endParaRPr>
          </a:p>
        </p:txBody>
      </p:sp>
      <p:sp>
        <p:nvSpPr>
          <p:cNvPr id="26" name="Freeform 290">
            <a:extLst>
              <a:ext uri="{FF2B5EF4-FFF2-40B4-BE49-F238E27FC236}">
                <a16:creationId xmlns:a16="http://schemas.microsoft.com/office/drawing/2014/main" id="{46997B83-FE85-6941-B44A-855478435A4A}"/>
              </a:ext>
            </a:extLst>
          </p:cNvPr>
          <p:cNvSpPr/>
          <p:nvPr userDrawn="1"/>
        </p:nvSpPr>
        <p:spPr>
          <a:xfrm>
            <a:off x="7391158" y="6366904"/>
            <a:ext cx="152053" cy="130265"/>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ea typeface="+mn-ea"/>
              <a:cs typeface="+mn-cs"/>
            </a:endParaRPr>
          </a:p>
        </p:txBody>
      </p:sp>
      <p:sp>
        <p:nvSpPr>
          <p:cNvPr id="89" name="Rectangle 88">
            <a:extLst>
              <a:ext uri="{FF2B5EF4-FFF2-40B4-BE49-F238E27FC236}">
                <a16:creationId xmlns:a16="http://schemas.microsoft.com/office/drawing/2014/main" id="{D193B697-9D00-5247-BBFD-9133F34C3BC9}"/>
              </a:ext>
            </a:extLst>
          </p:cNvPr>
          <p:cNvSpPr/>
          <p:nvPr userDrawn="1"/>
        </p:nvSpPr>
        <p:spPr>
          <a:xfrm>
            <a:off x="0" y="3946904"/>
            <a:ext cx="12186169" cy="291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BD50C07F-AAC4-AF47-B02C-F52A544F789A}"/>
              </a:ext>
            </a:extLst>
          </p:cNvPr>
          <p:cNvSpPr>
            <a:spLocks noGrp="1"/>
          </p:cNvSpPr>
          <p:nvPr>
            <p:ph idx="1"/>
          </p:nvPr>
        </p:nvSpPr>
        <p:spPr>
          <a:xfrm>
            <a:off x="838200" y="2103270"/>
            <a:ext cx="6216099" cy="1726933"/>
          </a:xfrm>
        </p:spPr>
        <p:txBody>
          <a:bodyPr lIns="0" tIns="91440" rIns="0">
            <a:noAutofit/>
          </a:bodyPr>
          <a:lstStyle>
            <a:lvl1pPr>
              <a:spcAft>
                <a:spcPts val="1800"/>
              </a:spcAft>
              <a:defRPr sz="1800">
                <a:solidFill>
                  <a:schemeClr val="tx1"/>
                </a:solidFill>
              </a:defRPr>
            </a:lvl1pPr>
            <a:lvl2pPr>
              <a:spcAft>
                <a:spcPts val="1800"/>
              </a:spcAft>
              <a:defRPr sz="1800">
                <a:solidFill>
                  <a:schemeClr val="tx1"/>
                </a:solidFill>
              </a:defRPr>
            </a:lvl2pPr>
            <a:lvl3pPr>
              <a:spcAft>
                <a:spcPts val="1800"/>
              </a:spcAft>
              <a:defRPr sz="1800">
                <a:solidFill>
                  <a:schemeClr val="tx1"/>
                </a:solidFill>
              </a:defRPr>
            </a:lvl3pPr>
            <a:lvl4pPr>
              <a:spcAft>
                <a:spcPts val="1800"/>
              </a:spcAft>
              <a:defRPr sz="1800">
                <a:solidFill>
                  <a:schemeClr val="tx1"/>
                </a:solidFill>
              </a:defRPr>
            </a:lvl4pPr>
            <a:lvl5pPr>
              <a:spcAft>
                <a:spcPts val="1800"/>
              </a:spcAft>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 name="Content Placeholder 2">
            <a:extLst>
              <a:ext uri="{FF2B5EF4-FFF2-40B4-BE49-F238E27FC236}">
                <a16:creationId xmlns:a16="http://schemas.microsoft.com/office/drawing/2014/main" id="{B4C0475B-C518-F94D-8E83-878F80ECE7CB}"/>
              </a:ext>
            </a:extLst>
          </p:cNvPr>
          <p:cNvSpPr>
            <a:spLocks noGrp="1"/>
          </p:cNvSpPr>
          <p:nvPr>
            <p:ph idx="14"/>
          </p:nvPr>
        </p:nvSpPr>
        <p:spPr>
          <a:xfrm>
            <a:off x="838200" y="4249017"/>
            <a:ext cx="6216099" cy="2124513"/>
          </a:xfrm>
        </p:spPr>
        <p:txBody>
          <a:bodyPr lIns="0" tIns="91440" rIns="0">
            <a:noAutofit/>
          </a:bodyPr>
          <a:lstStyle>
            <a:lvl1pPr>
              <a:spcAft>
                <a:spcPts val="1800"/>
              </a:spcAft>
              <a:defRPr sz="1800">
                <a:solidFill>
                  <a:schemeClr val="bg1"/>
                </a:solidFill>
              </a:defRPr>
            </a:lvl1pPr>
            <a:lvl2pPr>
              <a:spcAft>
                <a:spcPts val="1800"/>
              </a:spcAft>
              <a:defRPr sz="1800">
                <a:solidFill>
                  <a:schemeClr val="bg1"/>
                </a:solidFill>
              </a:defRPr>
            </a:lvl2pPr>
            <a:lvl3pPr>
              <a:spcAft>
                <a:spcPts val="1800"/>
              </a:spcAft>
              <a:defRPr sz="1800">
                <a:solidFill>
                  <a:schemeClr val="bg1"/>
                </a:solidFill>
              </a:defRPr>
            </a:lvl3pPr>
            <a:lvl4pPr>
              <a:spcAft>
                <a:spcPts val="1800"/>
              </a:spcAft>
              <a:defRPr sz="1800">
                <a:solidFill>
                  <a:schemeClr val="bg1"/>
                </a:solidFill>
              </a:defRPr>
            </a:lvl4pPr>
            <a:lvl5pPr>
              <a:spcAft>
                <a:spcPts val="1800"/>
              </a:spcAft>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9020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2">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5" name="Content Placeholder 2">
            <a:extLst>
              <a:ext uri="{FF2B5EF4-FFF2-40B4-BE49-F238E27FC236}">
                <a16:creationId xmlns:a16="http://schemas.microsoft.com/office/drawing/2014/main" id="{BD50C07F-AAC4-AF47-B02C-F52A544F789A}"/>
              </a:ext>
            </a:extLst>
          </p:cNvPr>
          <p:cNvSpPr>
            <a:spLocks noGrp="1"/>
          </p:cNvSpPr>
          <p:nvPr>
            <p:ph idx="1"/>
          </p:nvPr>
        </p:nvSpPr>
        <p:spPr>
          <a:xfrm>
            <a:off x="838200" y="2103270"/>
            <a:ext cx="10515600" cy="4186236"/>
          </a:xfrm>
        </p:spPr>
        <p:txBody>
          <a:bodyPr lIns="0" tIns="91440" rIns="0"/>
          <a:lstStyle>
            <a:lvl1pPr>
              <a:spcAft>
                <a:spcPts val="1800"/>
              </a:spcAft>
              <a:defRPr>
                <a:solidFill>
                  <a:schemeClr val="tx1"/>
                </a:solidFill>
              </a:defRPr>
            </a:lvl1pPr>
            <a:lvl2pPr>
              <a:spcAft>
                <a:spcPts val="1800"/>
              </a:spcAft>
              <a:defRPr>
                <a:solidFill>
                  <a:schemeClr val="tx1"/>
                </a:solidFill>
              </a:defRPr>
            </a:lvl2pPr>
            <a:lvl3pPr>
              <a:spcAft>
                <a:spcPts val="1800"/>
              </a:spcAft>
              <a:defRPr>
                <a:solidFill>
                  <a:schemeClr val="tx1"/>
                </a:solidFill>
              </a:defRPr>
            </a:lvl3pPr>
            <a:lvl4pPr>
              <a:spcAft>
                <a:spcPts val="1800"/>
              </a:spcAft>
              <a:defRPr>
                <a:solidFill>
                  <a:schemeClr val="tx1"/>
                </a:solidFill>
              </a:defRPr>
            </a:lvl4pPr>
            <a:lvl5pPr>
              <a:spcAft>
                <a:spcPts val="18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a:extLst>
              <a:ext uri="{FF2B5EF4-FFF2-40B4-BE49-F238E27FC236}">
                <a16:creationId xmlns:a16="http://schemas.microsoft.com/office/drawing/2014/main" id="{0E5675AB-5F8E-804E-A3FE-6EEBFF94AF81}"/>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1" name="Footer Placeholder 4">
            <a:extLst>
              <a:ext uri="{FF2B5EF4-FFF2-40B4-BE49-F238E27FC236}">
                <a16:creationId xmlns:a16="http://schemas.microsoft.com/office/drawing/2014/main" id="{E5EFA102-9E5D-4D4B-90A5-CEDAFDFEDC6F}"/>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2" name="Slide Number Placeholder 5">
            <a:extLst>
              <a:ext uri="{FF2B5EF4-FFF2-40B4-BE49-F238E27FC236}">
                <a16:creationId xmlns:a16="http://schemas.microsoft.com/office/drawing/2014/main" id="{D8A3290C-3292-4483-9694-27E10E1D2C1E}"/>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15148350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4">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8" name="Rectangle 7">
            <a:extLst>
              <a:ext uri="{FF2B5EF4-FFF2-40B4-BE49-F238E27FC236}">
                <a16:creationId xmlns:a16="http://schemas.microsoft.com/office/drawing/2014/main" id="{8E75CBB4-4658-2943-928B-99471A136E6B}"/>
              </a:ext>
            </a:extLst>
          </p:cNvPr>
          <p:cNvSpPr/>
          <p:nvPr userDrawn="1"/>
        </p:nvSpPr>
        <p:spPr>
          <a:xfrm>
            <a:off x="736600" y="3599543"/>
            <a:ext cx="2525486"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D9FDFFC-9F84-114E-8DE1-4FCC3FFF33A3}"/>
              </a:ext>
            </a:extLst>
          </p:cNvPr>
          <p:cNvSpPr/>
          <p:nvPr userDrawn="1"/>
        </p:nvSpPr>
        <p:spPr>
          <a:xfrm>
            <a:off x="3468914" y="3599543"/>
            <a:ext cx="2525486"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975EC3-8ED2-1F45-84C4-F2043A9328B9}"/>
              </a:ext>
            </a:extLst>
          </p:cNvPr>
          <p:cNvSpPr/>
          <p:nvPr userDrawn="1"/>
        </p:nvSpPr>
        <p:spPr>
          <a:xfrm>
            <a:off x="6201228" y="3599543"/>
            <a:ext cx="2525486"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370BE45-A1CE-8740-8ED7-90D7BDB01A6C}"/>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7973ABB-2F45-3F4A-95AE-294D60D5F0A2}"/>
              </a:ext>
            </a:extLst>
          </p:cNvPr>
          <p:cNvSpPr/>
          <p:nvPr userDrawn="1"/>
        </p:nvSpPr>
        <p:spPr>
          <a:xfrm>
            <a:off x="1077683"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B89CD7E-9ED7-9144-A5DD-048BA67F1441}"/>
              </a:ext>
            </a:extLst>
          </p:cNvPr>
          <p:cNvSpPr/>
          <p:nvPr userDrawn="1"/>
        </p:nvSpPr>
        <p:spPr>
          <a:xfrm>
            <a:off x="3806371"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a:extLst>
              <a:ext uri="{FF2B5EF4-FFF2-40B4-BE49-F238E27FC236}">
                <a16:creationId xmlns:a16="http://schemas.microsoft.com/office/drawing/2014/main" id="{A3891556-22E7-4645-A96E-7685C1EB7441}"/>
              </a:ext>
            </a:extLst>
          </p:cNvPr>
          <p:cNvSpPr/>
          <p:nvPr userDrawn="1"/>
        </p:nvSpPr>
        <p:spPr>
          <a:xfrm>
            <a:off x="6540499"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22A95E9-FDB7-774A-A80F-6A0F359D98A4}"/>
              </a:ext>
            </a:extLst>
          </p:cNvPr>
          <p:cNvSpPr/>
          <p:nvPr userDrawn="1"/>
        </p:nvSpPr>
        <p:spPr>
          <a:xfrm>
            <a:off x="9280066"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7">
            <a:extLst>
              <a:ext uri="{FF2B5EF4-FFF2-40B4-BE49-F238E27FC236}">
                <a16:creationId xmlns:a16="http://schemas.microsoft.com/office/drawing/2014/main" id="{28EDFA29-2797-9947-AFFB-2D6B6ECAD78D}"/>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5" name="Text Placeholder 7">
            <a:extLst>
              <a:ext uri="{FF2B5EF4-FFF2-40B4-BE49-F238E27FC236}">
                <a16:creationId xmlns:a16="http://schemas.microsoft.com/office/drawing/2014/main" id="{74FBF9C1-B67A-5D41-9C12-43931F47F3D4}"/>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6" name="Text Placeholder 7">
            <a:extLst>
              <a:ext uri="{FF2B5EF4-FFF2-40B4-BE49-F238E27FC236}">
                <a16:creationId xmlns:a16="http://schemas.microsoft.com/office/drawing/2014/main" id="{DA04B1C1-4CAC-9048-8D41-61E91A0F4F08}"/>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7" name="Text Placeholder 7">
            <a:extLst>
              <a:ext uri="{FF2B5EF4-FFF2-40B4-BE49-F238E27FC236}">
                <a16:creationId xmlns:a16="http://schemas.microsoft.com/office/drawing/2014/main" id="{E275F2C2-90B7-BD4A-A1F2-4E75A6D185F2}"/>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2" name="Text Placeholder 7">
            <a:extLst>
              <a:ext uri="{FF2B5EF4-FFF2-40B4-BE49-F238E27FC236}">
                <a16:creationId xmlns:a16="http://schemas.microsoft.com/office/drawing/2014/main" id="{BE78E6EC-A5FF-2645-B1E6-A777B2ADB8E2}"/>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43" name="Text Placeholder 7">
            <a:extLst>
              <a:ext uri="{FF2B5EF4-FFF2-40B4-BE49-F238E27FC236}">
                <a16:creationId xmlns:a16="http://schemas.microsoft.com/office/drawing/2014/main" id="{4D23DACB-FCB7-E048-B4B0-99BBA9E5476C}"/>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4" name="Text Placeholder 7">
            <a:extLst>
              <a:ext uri="{FF2B5EF4-FFF2-40B4-BE49-F238E27FC236}">
                <a16:creationId xmlns:a16="http://schemas.microsoft.com/office/drawing/2014/main" id="{BE7A5B9E-3EAE-1940-87D5-B976EE79334A}"/>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5" name="Text Placeholder 7">
            <a:extLst>
              <a:ext uri="{FF2B5EF4-FFF2-40B4-BE49-F238E27FC236}">
                <a16:creationId xmlns:a16="http://schemas.microsoft.com/office/drawing/2014/main" id="{AEB38754-B4F3-6546-98F7-44338D2B4BAA}"/>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7" name="Text Placeholder 7">
            <a:extLst>
              <a:ext uri="{FF2B5EF4-FFF2-40B4-BE49-F238E27FC236}">
                <a16:creationId xmlns:a16="http://schemas.microsoft.com/office/drawing/2014/main" id="{1A898200-0A2E-574A-9C9A-119F1D9F2816}"/>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48" name="Text Placeholder 7">
            <a:extLst>
              <a:ext uri="{FF2B5EF4-FFF2-40B4-BE49-F238E27FC236}">
                <a16:creationId xmlns:a16="http://schemas.microsoft.com/office/drawing/2014/main" id="{16EFAB87-0EC2-1843-A065-C1640C8AB026}"/>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49" name="Text Placeholder 7">
            <a:extLst>
              <a:ext uri="{FF2B5EF4-FFF2-40B4-BE49-F238E27FC236}">
                <a16:creationId xmlns:a16="http://schemas.microsoft.com/office/drawing/2014/main" id="{0612FD2D-410C-3C49-9415-7A499E97E66A}"/>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tx1">
                    <a:lumMod val="50000"/>
                    <a:lumOff val="50000"/>
                  </a:schemeClr>
                </a:solidFill>
              </a:defRPr>
            </a:lvl1pPr>
          </a:lstStyle>
          <a:p>
            <a:pPr lvl="0"/>
            <a:endParaRPr lang="en-US" dirty="0"/>
          </a:p>
        </p:txBody>
      </p:sp>
      <p:sp>
        <p:nvSpPr>
          <p:cNvPr id="50" name="Text Placeholder 7">
            <a:extLst>
              <a:ext uri="{FF2B5EF4-FFF2-40B4-BE49-F238E27FC236}">
                <a16:creationId xmlns:a16="http://schemas.microsoft.com/office/drawing/2014/main" id="{E20FE3AD-7B16-7F46-8784-EF2751274F00}"/>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tx1">
                    <a:lumMod val="50000"/>
                    <a:lumOff val="50000"/>
                  </a:schemeClr>
                </a:solidFill>
              </a:defRPr>
            </a:lvl1pPr>
          </a:lstStyle>
          <a:p>
            <a:pPr lvl="0"/>
            <a:endParaRPr lang="en-US" dirty="0"/>
          </a:p>
        </p:txBody>
      </p:sp>
      <p:sp>
        <p:nvSpPr>
          <p:cNvPr id="51" name="Text Placeholder 7">
            <a:extLst>
              <a:ext uri="{FF2B5EF4-FFF2-40B4-BE49-F238E27FC236}">
                <a16:creationId xmlns:a16="http://schemas.microsoft.com/office/drawing/2014/main" id="{D7F8E662-4F57-BE48-BE07-E0044EEE68DF}"/>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2" name="Text Placeholder 7">
            <a:extLst>
              <a:ext uri="{FF2B5EF4-FFF2-40B4-BE49-F238E27FC236}">
                <a16:creationId xmlns:a16="http://schemas.microsoft.com/office/drawing/2014/main" id="{61FFBAA9-9829-DC44-AA56-AF405A19EE53}"/>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53" name="Text Placeholder 7">
            <a:extLst>
              <a:ext uri="{FF2B5EF4-FFF2-40B4-BE49-F238E27FC236}">
                <a16:creationId xmlns:a16="http://schemas.microsoft.com/office/drawing/2014/main" id="{1C1D28BF-4EEB-9E4A-AFB3-D6985EEA8822}"/>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4" name="Text Placeholder 7">
            <a:extLst>
              <a:ext uri="{FF2B5EF4-FFF2-40B4-BE49-F238E27FC236}">
                <a16:creationId xmlns:a16="http://schemas.microsoft.com/office/drawing/2014/main" id="{689B4E75-B2B2-3544-AA2A-D9FF91EA6347}"/>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Tree>
    <p:extLst>
      <p:ext uri="{BB962C8B-B14F-4D97-AF65-F5344CB8AC3E}">
        <p14:creationId xmlns:p14="http://schemas.microsoft.com/office/powerpoint/2010/main" val="29461999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35">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D9FDFFC-9F84-114E-8DE1-4FCC3FFF33A3}"/>
              </a:ext>
            </a:extLst>
          </p:cNvPr>
          <p:cNvSpPr/>
          <p:nvPr userDrawn="1"/>
        </p:nvSpPr>
        <p:spPr>
          <a:xfrm>
            <a:off x="3468914" y="3599543"/>
            <a:ext cx="2525486"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B89CD7E-9ED7-9144-A5DD-048BA67F1441}"/>
              </a:ext>
            </a:extLst>
          </p:cNvPr>
          <p:cNvSpPr/>
          <p:nvPr userDrawn="1"/>
        </p:nvSpPr>
        <p:spPr>
          <a:xfrm>
            <a:off x="3806371"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Rectangle 27">
            <a:extLst>
              <a:ext uri="{FF2B5EF4-FFF2-40B4-BE49-F238E27FC236}">
                <a16:creationId xmlns:a16="http://schemas.microsoft.com/office/drawing/2014/main" id="{F2B39300-0F7C-F947-89BA-56232A8C8AEA}"/>
              </a:ext>
            </a:extLst>
          </p:cNvPr>
          <p:cNvSpPr/>
          <p:nvPr userDrawn="1"/>
        </p:nvSpPr>
        <p:spPr>
          <a:xfrm>
            <a:off x="546090" y="1553029"/>
            <a:ext cx="2922824" cy="53049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75CBB4-4658-2943-928B-99471A136E6B}"/>
              </a:ext>
            </a:extLst>
          </p:cNvPr>
          <p:cNvSpPr/>
          <p:nvPr userDrawn="1"/>
        </p:nvSpPr>
        <p:spPr>
          <a:xfrm>
            <a:off x="736600" y="3599543"/>
            <a:ext cx="2525486"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718B392-A63C-F14F-BC35-581DA6654E67}"/>
              </a:ext>
            </a:extLst>
          </p:cNvPr>
          <p:cNvSpPr/>
          <p:nvPr userDrawn="1"/>
        </p:nvSpPr>
        <p:spPr>
          <a:xfrm>
            <a:off x="1077683" y="3599543"/>
            <a:ext cx="1846943" cy="170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0" name="Rectangle 9">
            <a:extLst>
              <a:ext uri="{FF2B5EF4-FFF2-40B4-BE49-F238E27FC236}">
                <a16:creationId xmlns:a16="http://schemas.microsoft.com/office/drawing/2014/main" id="{EE975EC3-8ED2-1F45-84C4-F2043A9328B9}"/>
              </a:ext>
            </a:extLst>
          </p:cNvPr>
          <p:cNvSpPr/>
          <p:nvPr userDrawn="1"/>
        </p:nvSpPr>
        <p:spPr>
          <a:xfrm>
            <a:off x="6201228" y="3599543"/>
            <a:ext cx="2525486"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370BE45-A1CE-8740-8ED7-90D7BDB01A6C}"/>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3891556-22E7-4645-A96E-7685C1EB7441}"/>
              </a:ext>
            </a:extLst>
          </p:cNvPr>
          <p:cNvSpPr/>
          <p:nvPr userDrawn="1"/>
        </p:nvSpPr>
        <p:spPr>
          <a:xfrm>
            <a:off x="6540499"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22A95E9-FDB7-774A-A80F-6A0F359D98A4}"/>
              </a:ext>
            </a:extLst>
          </p:cNvPr>
          <p:cNvSpPr/>
          <p:nvPr userDrawn="1"/>
        </p:nvSpPr>
        <p:spPr>
          <a:xfrm>
            <a:off x="9280066"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7">
            <a:extLst>
              <a:ext uri="{FF2B5EF4-FFF2-40B4-BE49-F238E27FC236}">
                <a16:creationId xmlns:a16="http://schemas.microsoft.com/office/drawing/2014/main" id="{28EDFA29-2797-9947-AFFB-2D6B6ECAD78D}"/>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5" name="Text Placeholder 7">
            <a:extLst>
              <a:ext uri="{FF2B5EF4-FFF2-40B4-BE49-F238E27FC236}">
                <a16:creationId xmlns:a16="http://schemas.microsoft.com/office/drawing/2014/main" id="{74FBF9C1-B67A-5D41-9C12-43931F47F3D4}"/>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6" name="Text Placeholder 7">
            <a:extLst>
              <a:ext uri="{FF2B5EF4-FFF2-40B4-BE49-F238E27FC236}">
                <a16:creationId xmlns:a16="http://schemas.microsoft.com/office/drawing/2014/main" id="{DA04B1C1-4CAC-9048-8D41-61E91A0F4F08}"/>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7" name="Text Placeholder 7">
            <a:extLst>
              <a:ext uri="{FF2B5EF4-FFF2-40B4-BE49-F238E27FC236}">
                <a16:creationId xmlns:a16="http://schemas.microsoft.com/office/drawing/2014/main" id="{E275F2C2-90B7-BD4A-A1F2-4E75A6D185F2}"/>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2" name="Text Placeholder 7">
            <a:extLst>
              <a:ext uri="{FF2B5EF4-FFF2-40B4-BE49-F238E27FC236}">
                <a16:creationId xmlns:a16="http://schemas.microsoft.com/office/drawing/2014/main" id="{BE78E6EC-A5FF-2645-B1E6-A777B2ADB8E2}"/>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43" name="Text Placeholder 7">
            <a:extLst>
              <a:ext uri="{FF2B5EF4-FFF2-40B4-BE49-F238E27FC236}">
                <a16:creationId xmlns:a16="http://schemas.microsoft.com/office/drawing/2014/main" id="{4D23DACB-FCB7-E048-B4B0-99BBA9E5476C}"/>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4" name="Text Placeholder 7">
            <a:extLst>
              <a:ext uri="{FF2B5EF4-FFF2-40B4-BE49-F238E27FC236}">
                <a16:creationId xmlns:a16="http://schemas.microsoft.com/office/drawing/2014/main" id="{BE7A5B9E-3EAE-1940-87D5-B976EE79334A}"/>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5" name="Text Placeholder 7">
            <a:extLst>
              <a:ext uri="{FF2B5EF4-FFF2-40B4-BE49-F238E27FC236}">
                <a16:creationId xmlns:a16="http://schemas.microsoft.com/office/drawing/2014/main" id="{AEB38754-B4F3-6546-98F7-44338D2B4BAA}"/>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7" name="Text Placeholder 7">
            <a:extLst>
              <a:ext uri="{FF2B5EF4-FFF2-40B4-BE49-F238E27FC236}">
                <a16:creationId xmlns:a16="http://schemas.microsoft.com/office/drawing/2014/main" id="{1A898200-0A2E-574A-9C9A-119F1D9F2816}"/>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48" name="Text Placeholder 7">
            <a:extLst>
              <a:ext uri="{FF2B5EF4-FFF2-40B4-BE49-F238E27FC236}">
                <a16:creationId xmlns:a16="http://schemas.microsoft.com/office/drawing/2014/main" id="{16EFAB87-0EC2-1843-A065-C1640C8AB026}"/>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49" name="Text Placeholder 7">
            <a:extLst>
              <a:ext uri="{FF2B5EF4-FFF2-40B4-BE49-F238E27FC236}">
                <a16:creationId xmlns:a16="http://schemas.microsoft.com/office/drawing/2014/main" id="{0612FD2D-410C-3C49-9415-7A499E97E66A}"/>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0" name="Text Placeholder 7">
            <a:extLst>
              <a:ext uri="{FF2B5EF4-FFF2-40B4-BE49-F238E27FC236}">
                <a16:creationId xmlns:a16="http://schemas.microsoft.com/office/drawing/2014/main" id="{E20FE3AD-7B16-7F46-8784-EF2751274F00}"/>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51" name="Text Placeholder 7">
            <a:extLst>
              <a:ext uri="{FF2B5EF4-FFF2-40B4-BE49-F238E27FC236}">
                <a16:creationId xmlns:a16="http://schemas.microsoft.com/office/drawing/2014/main" id="{D7F8E662-4F57-BE48-BE07-E0044EEE68DF}"/>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2" name="Text Placeholder 7">
            <a:extLst>
              <a:ext uri="{FF2B5EF4-FFF2-40B4-BE49-F238E27FC236}">
                <a16:creationId xmlns:a16="http://schemas.microsoft.com/office/drawing/2014/main" id="{61FFBAA9-9829-DC44-AA56-AF405A19EE53}"/>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53" name="Text Placeholder 7">
            <a:extLst>
              <a:ext uri="{FF2B5EF4-FFF2-40B4-BE49-F238E27FC236}">
                <a16:creationId xmlns:a16="http://schemas.microsoft.com/office/drawing/2014/main" id="{1C1D28BF-4EEB-9E4A-AFB3-D6985EEA8822}"/>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4" name="Text Placeholder 7">
            <a:extLst>
              <a:ext uri="{FF2B5EF4-FFF2-40B4-BE49-F238E27FC236}">
                <a16:creationId xmlns:a16="http://schemas.microsoft.com/office/drawing/2014/main" id="{689B4E75-B2B2-3544-AA2A-D9FF91EA6347}"/>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Tree>
    <p:extLst>
      <p:ext uri="{BB962C8B-B14F-4D97-AF65-F5344CB8AC3E}">
        <p14:creationId xmlns:p14="http://schemas.microsoft.com/office/powerpoint/2010/main" val="30533450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36">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75CBB4-4658-2943-928B-99471A136E6B}"/>
              </a:ext>
            </a:extLst>
          </p:cNvPr>
          <p:cNvSpPr/>
          <p:nvPr userDrawn="1"/>
        </p:nvSpPr>
        <p:spPr>
          <a:xfrm>
            <a:off x="736600" y="3599543"/>
            <a:ext cx="2525486"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975EC3-8ED2-1F45-84C4-F2043A9328B9}"/>
              </a:ext>
            </a:extLst>
          </p:cNvPr>
          <p:cNvSpPr/>
          <p:nvPr userDrawn="1"/>
        </p:nvSpPr>
        <p:spPr>
          <a:xfrm>
            <a:off x="6201228" y="3599543"/>
            <a:ext cx="2525486"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3891556-22E7-4645-A96E-7685C1EB7441}"/>
              </a:ext>
            </a:extLst>
          </p:cNvPr>
          <p:cNvSpPr/>
          <p:nvPr userDrawn="1"/>
        </p:nvSpPr>
        <p:spPr>
          <a:xfrm>
            <a:off x="6540499"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A17131C-0BB5-794F-B20C-6D11944F80A4}"/>
              </a:ext>
            </a:extLst>
          </p:cNvPr>
          <p:cNvSpPr/>
          <p:nvPr userDrawn="1"/>
        </p:nvSpPr>
        <p:spPr>
          <a:xfrm>
            <a:off x="1077683"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2B39300-0F7C-F947-89BA-56232A8C8AEA}"/>
              </a:ext>
            </a:extLst>
          </p:cNvPr>
          <p:cNvSpPr/>
          <p:nvPr userDrawn="1"/>
        </p:nvSpPr>
        <p:spPr>
          <a:xfrm>
            <a:off x="3265709" y="1553029"/>
            <a:ext cx="2935519" cy="53049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D9FDFFC-9F84-114E-8DE1-4FCC3FFF33A3}"/>
              </a:ext>
            </a:extLst>
          </p:cNvPr>
          <p:cNvSpPr/>
          <p:nvPr userDrawn="1"/>
        </p:nvSpPr>
        <p:spPr>
          <a:xfrm>
            <a:off x="3468914" y="3599543"/>
            <a:ext cx="2525486"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718B392-A63C-F14F-BC35-581DA6654E67}"/>
              </a:ext>
            </a:extLst>
          </p:cNvPr>
          <p:cNvSpPr/>
          <p:nvPr userDrawn="1"/>
        </p:nvSpPr>
        <p:spPr>
          <a:xfrm>
            <a:off x="3791362" y="3599543"/>
            <a:ext cx="1846943" cy="170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7370BE45-A1CE-8740-8ED7-90D7BDB01A6C}"/>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22A95E9-FDB7-774A-A80F-6A0F359D98A4}"/>
              </a:ext>
            </a:extLst>
          </p:cNvPr>
          <p:cNvSpPr/>
          <p:nvPr userDrawn="1"/>
        </p:nvSpPr>
        <p:spPr>
          <a:xfrm>
            <a:off x="9280066"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7">
            <a:extLst>
              <a:ext uri="{FF2B5EF4-FFF2-40B4-BE49-F238E27FC236}">
                <a16:creationId xmlns:a16="http://schemas.microsoft.com/office/drawing/2014/main" id="{28EDFA29-2797-9947-AFFB-2D6B6ECAD78D}"/>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5" name="Text Placeholder 7">
            <a:extLst>
              <a:ext uri="{FF2B5EF4-FFF2-40B4-BE49-F238E27FC236}">
                <a16:creationId xmlns:a16="http://schemas.microsoft.com/office/drawing/2014/main" id="{74FBF9C1-B67A-5D41-9C12-43931F47F3D4}"/>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6" name="Text Placeholder 7">
            <a:extLst>
              <a:ext uri="{FF2B5EF4-FFF2-40B4-BE49-F238E27FC236}">
                <a16:creationId xmlns:a16="http://schemas.microsoft.com/office/drawing/2014/main" id="{DA04B1C1-4CAC-9048-8D41-61E91A0F4F08}"/>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7" name="Text Placeholder 7">
            <a:extLst>
              <a:ext uri="{FF2B5EF4-FFF2-40B4-BE49-F238E27FC236}">
                <a16:creationId xmlns:a16="http://schemas.microsoft.com/office/drawing/2014/main" id="{E275F2C2-90B7-BD4A-A1F2-4E75A6D185F2}"/>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2" name="Text Placeholder 7">
            <a:extLst>
              <a:ext uri="{FF2B5EF4-FFF2-40B4-BE49-F238E27FC236}">
                <a16:creationId xmlns:a16="http://schemas.microsoft.com/office/drawing/2014/main" id="{BE78E6EC-A5FF-2645-B1E6-A777B2ADB8E2}"/>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43" name="Text Placeholder 7">
            <a:extLst>
              <a:ext uri="{FF2B5EF4-FFF2-40B4-BE49-F238E27FC236}">
                <a16:creationId xmlns:a16="http://schemas.microsoft.com/office/drawing/2014/main" id="{4D23DACB-FCB7-E048-B4B0-99BBA9E5476C}"/>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4" name="Text Placeholder 7">
            <a:extLst>
              <a:ext uri="{FF2B5EF4-FFF2-40B4-BE49-F238E27FC236}">
                <a16:creationId xmlns:a16="http://schemas.microsoft.com/office/drawing/2014/main" id="{BE7A5B9E-3EAE-1940-87D5-B976EE79334A}"/>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5" name="Text Placeholder 7">
            <a:extLst>
              <a:ext uri="{FF2B5EF4-FFF2-40B4-BE49-F238E27FC236}">
                <a16:creationId xmlns:a16="http://schemas.microsoft.com/office/drawing/2014/main" id="{AEB38754-B4F3-6546-98F7-44338D2B4BAA}"/>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7" name="Text Placeholder 7">
            <a:extLst>
              <a:ext uri="{FF2B5EF4-FFF2-40B4-BE49-F238E27FC236}">
                <a16:creationId xmlns:a16="http://schemas.microsoft.com/office/drawing/2014/main" id="{1A898200-0A2E-574A-9C9A-119F1D9F2816}"/>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48" name="Text Placeholder 7">
            <a:extLst>
              <a:ext uri="{FF2B5EF4-FFF2-40B4-BE49-F238E27FC236}">
                <a16:creationId xmlns:a16="http://schemas.microsoft.com/office/drawing/2014/main" id="{16EFAB87-0EC2-1843-A065-C1640C8AB026}"/>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49" name="Text Placeholder 7">
            <a:extLst>
              <a:ext uri="{FF2B5EF4-FFF2-40B4-BE49-F238E27FC236}">
                <a16:creationId xmlns:a16="http://schemas.microsoft.com/office/drawing/2014/main" id="{0612FD2D-410C-3C49-9415-7A499E97E66A}"/>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tx1">
                    <a:lumMod val="50000"/>
                    <a:lumOff val="50000"/>
                  </a:schemeClr>
                </a:solidFill>
              </a:defRPr>
            </a:lvl1pPr>
          </a:lstStyle>
          <a:p>
            <a:pPr lvl="0"/>
            <a:endParaRPr lang="en-US" dirty="0"/>
          </a:p>
        </p:txBody>
      </p:sp>
      <p:sp>
        <p:nvSpPr>
          <p:cNvPr id="50" name="Text Placeholder 7">
            <a:extLst>
              <a:ext uri="{FF2B5EF4-FFF2-40B4-BE49-F238E27FC236}">
                <a16:creationId xmlns:a16="http://schemas.microsoft.com/office/drawing/2014/main" id="{E20FE3AD-7B16-7F46-8784-EF2751274F00}"/>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tx1">
                    <a:lumMod val="50000"/>
                    <a:lumOff val="50000"/>
                  </a:schemeClr>
                </a:solidFill>
              </a:defRPr>
            </a:lvl1pPr>
          </a:lstStyle>
          <a:p>
            <a:pPr lvl="0"/>
            <a:endParaRPr lang="en-US" dirty="0"/>
          </a:p>
        </p:txBody>
      </p:sp>
      <p:sp>
        <p:nvSpPr>
          <p:cNvPr id="51" name="Text Placeholder 7">
            <a:extLst>
              <a:ext uri="{FF2B5EF4-FFF2-40B4-BE49-F238E27FC236}">
                <a16:creationId xmlns:a16="http://schemas.microsoft.com/office/drawing/2014/main" id="{D7F8E662-4F57-BE48-BE07-E0044EEE68DF}"/>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2" name="Text Placeholder 7">
            <a:extLst>
              <a:ext uri="{FF2B5EF4-FFF2-40B4-BE49-F238E27FC236}">
                <a16:creationId xmlns:a16="http://schemas.microsoft.com/office/drawing/2014/main" id="{61FFBAA9-9829-DC44-AA56-AF405A19EE53}"/>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53" name="Text Placeholder 7">
            <a:extLst>
              <a:ext uri="{FF2B5EF4-FFF2-40B4-BE49-F238E27FC236}">
                <a16:creationId xmlns:a16="http://schemas.microsoft.com/office/drawing/2014/main" id="{1C1D28BF-4EEB-9E4A-AFB3-D6985EEA8822}"/>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4" name="Text Placeholder 7">
            <a:extLst>
              <a:ext uri="{FF2B5EF4-FFF2-40B4-BE49-F238E27FC236}">
                <a16:creationId xmlns:a16="http://schemas.microsoft.com/office/drawing/2014/main" id="{689B4E75-B2B2-3544-AA2A-D9FF91EA6347}"/>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Tree>
    <p:extLst>
      <p:ext uri="{BB962C8B-B14F-4D97-AF65-F5344CB8AC3E}">
        <p14:creationId xmlns:p14="http://schemas.microsoft.com/office/powerpoint/2010/main" val="32962043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7">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D9FDFFC-9F84-114E-8DE1-4FCC3FFF33A3}"/>
              </a:ext>
            </a:extLst>
          </p:cNvPr>
          <p:cNvSpPr/>
          <p:nvPr userDrawn="1"/>
        </p:nvSpPr>
        <p:spPr>
          <a:xfrm>
            <a:off x="3468914" y="3599543"/>
            <a:ext cx="2525486"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370BE45-A1CE-8740-8ED7-90D7BDB01A6C}"/>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B89CD7E-9ED7-9144-A5DD-048BA67F1441}"/>
              </a:ext>
            </a:extLst>
          </p:cNvPr>
          <p:cNvSpPr/>
          <p:nvPr userDrawn="1"/>
        </p:nvSpPr>
        <p:spPr>
          <a:xfrm>
            <a:off x="3806371"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Rectangle 24">
            <a:extLst>
              <a:ext uri="{FF2B5EF4-FFF2-40B4-BE49-F238E27FC236}">
                <a16:creationId xmlns:a16="http://schemas.microsoft.com/office/drawing/2014/main" id="{322A95E9-FDB7-774A-A80F-6A0F359D98A4}"/>
              </a:ext>
            </a:extLst>
          </p:cNvPr>
          <p:cNvSpPr/>
          <p:nvPr userDrawn="1"/>
        </p:nvSpPr>
        <p:spPr>
          <a:xfrm>
            <a:off x="9280066"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2B39300-0F7C-F947-89BA-56232A8C8AEA}"/>
              </a:ext>
            </a:extLst>
          </p:cNvPr>
          <p:cNvSpPr/>
          <p:nvPr userDrawn="1"/>
        </p:nvSpPr>
        <p:spPr>
          <a:xfrm>
            <a:off x="5994401" y="1553029"/>
            <a:ext cx="2939802" cy="53049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975EC3-8ED2-1F45-84C4-F2043A9328B9}"/>
              </a:ext>
            </a:extLst>
          </p:cNvPr>
          <p:cNvSpPr/>
          <p:nvPr userDrawn="1"/>
        </p:nvSpPr>
        <p:spPr>
          <a:xfrm>
            <a:off x="6201228" y="3599543"/>
            <a:ext cx="2525486"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75CBB4-4658-2943-928B-99471A136E6B}"/>
              </a:ext>
            </a:extLst>
          </p:cNvPr>
          <p:cNvSpPr/>
          <p:nvPr userDrawn="1"/>
        </p:nvSpPr>
        <p:spPr>
          <a:xfrm>
            <a:off x="736600" y="3599543"/>
            <a:ext cx="2525486"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718B392-A63C-F14F-BC35-581DA6654E67}"/>
              </a:ext>
            </a:extLst>
          </p:cNvPr>
          <p:cNvSpPr/>
          <p:nvPr userDrawn="1"/>
        </p:nvSpPr>
        <p:spPr>
          <a:xfrm>
            <a:off x="6514605" y="3599543"/>
            <a:ext cx="1846943" cy="170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34" name="Text Placeholder 7">
            <a:extLst>
              <a:ext uri="{FF2B5EF4-FFF2-40B4-BE49-F238E27FC236}">
                <a16:creationId xmlns:a16="http://schemas.microsoft.com/office/drawing/2014/main" id="{28EDFA29-2797-9947-AFFB-2D6B6ECAD78D}"/>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5" name="Text Placeholder 7">
            <a:extLst>
              <a:ext uri="{FF2B5EF4-FFF2-40B4-BE49-F238E27FC236}">
                <a16:creationId xmlns:a16="http://schemas.microsoft.com/office/drawing/2014/main" id="{74FBF9C1-B67A-5D41-9C12-43931F47F3D4}"/>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6" name="Text Placeholder 7">
            <a:extLst>
              <a:ext uri="{FF2B5EF4-FFF2-40B4-BE49-F238E27FC236}">
                <a16:creationId xmlns:a16="http://schemas.microsoft.com/office/drawing/2014/main" id="{DA04B1C1-4CAC-9048-8D41-61E91A0F4F08}"/>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7" name="Text Placeholder 7">
            <a:extLst>
              <a:ext uri="{FF2B5EF4-FFF2-40B4-BE49-F238E27FC236}">
                <a16:creationId xmlns:a16="http://schemas.microsoft.com/office/drawing/2014/main" id="{E275F2C2-90B7-BD4A-A1F2-4E75A6D185F2}"/>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2" name="Text Placeholder 7">
            <a:extLst>
              <a:ext uri="{FF2B5EF4-FFF2-40B4-BE49-F238E27FC236}">
                <a16:creationId xmlns:a16="http://schemas.microsoft.com/office/drawing/2014/main" id="{BE78E6EC-A5FF-2645-B1E6-A777B2ADB8E2}"/>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43" name="Text Placeholder 7">
            <a:extLst>
              <a:ext uri="{FF2B5EF4-FFF2-40B4-BE49-F238E27FC236}">
                <a16:creationId xmlns:a16="http://schemas.microsoft.com/office/drawing/2014/main" id="{4D23DACB-FCB7-E048-B4B0-99BBA9E5476C}"/>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4" name="Text Placeholder 7">
            <a:extLst>
              <a:ext uri="{FF2B5EF4-FFF2-40B4-BE49-F238E27FC236}">
                <a16:creationId xmlns:a16="http://schemas.microsoft.com/office/drawing/2014/main" id="{BE7A5B9E-3EAE-1940-87D5-B976EE79334A}"/>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5" name="Text Placeholder 7">
            <a:extLst>
              <a:ext uri="{FF2B5EF4-FFF2-40B4-BE49-F238E27FC236}">
                <a16:creationId xmlns:a16="http://schemas.microsoft.com/office/drawing/2014/main" id="{AEB38754-B4F3-6546-98F7-44338D2B4BAA}"/>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7" name="Text Placeholder 7">
            <a:extLst>
              <a:ext uri="{FF2B5EF4-FFF2-40B4-BE49-F238E27FC236}">
                <a16:creationId xmlns:a16="http://schemas.microsoft.com/office/drawing/2014/main" id="{1A898200-0A2E-574A-9C9A-119F1D9F2816}"/>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48" name="Text Placeholder 7">
            <a:extLst>
              <a:ext uri="{FF2B5EF4-FFF2-40B4-BE49-F238E27FC236}">
                <a16:creationId xmlns:a16="http://schemas.microsoft.com/office/drawing/2014/main" id="{16EFAB87-0EC2-1843-A065-C1640C8AB026}"/>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49" name="Text Placeholder 7">
            <a:extLst>
              <a:ext uri="{FF2B5EF4-FFF2-40B4-BE49-F238E27FC236}">
                <a16:creationId xmlns:a16="http://schemas.microsoft.com/office/drawing/2014/main" id="{0612FD2D-410C-3C49-9415-7A499E97E66A}"/>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tx1">
                    <a:lumMod val="50000"/>
                    <a:lumOff val="50000"/>
                  </a:schemeClr>
                </a:solidFill>
              </a:defRPr>
            </a:lvl1pPr>
          </a:lstStyle>
          <a:p>
            <a:pPr lvl="0"/>
            <a:endParaRPr lang="en-US" dirty="0"/>
          </a:p>
        </p:txBody>
      </p:sp>
      <p:sp>
        <p:nvSpPr>
          <p:cNvPr id="50" name="Text Placeholder 7">
            <a:extLst>
              <a:ext uri="{FF2B5EF4-FFF2-40B4-BE49-F238E27FC236}">
                <a16:creationId xmlns:a16="http://schemas.microsoft.com/office/drawing/2014/main" id="{E20FE3AD-7B16-7F46-8784-EF2751274F00}"/>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tx1">
                    <a:lumMod val="50000"/>
                    <a:lumOff val="50000"/>
                  </a:schemeClr>
                </a:solidFill>
              </a:defRPr>
            </a:lvl1pPr>
          </a:lstStyle>
          <a:p>
            <a:pPr lvl="0"/>
            <a:endParaRPr lang="en-US" dirty="0"/>
          </a:p>
        </p:txBody>
      </p:sp>
      <p:sp>
        <p:nvSpPr>
          <p:cNvPr id="51" name="Text Placeholder 7">
            <a:extLst>
              <a:ext uri="{FF2B5EF4-FFF2-40B4-BE49-F238E27FC236}">
                <a16:creationId xmlns:a16="http://schemas.microsoft.com/office/drawing/2014/main" id="{D7F8E662-4F57-BE48-BE07-E0044EEE68DF}"/>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2" name="Text Placeholder 7">
            <a:extLst>
              <a:ext uri="{FF2B5EF4-FFF2-40B4-BE49-F238E27FC236}">
                <a16:creationId xmlns:a16="http://schemas.microsoft.com/office/drawing/2014/main" id="{61FFBAA9-9829-DC44-AA56-AF405A19EE53}"/>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53" name="Text Placeholder 7">
            <a:extLst>
              <a:ext uri="{FF2B5EF4-FFF2-40B4-BE49-F238E27FC236}">
                <a16:creationId xmlns:a16="http://schemas.microsoft.com/office/drawing/2014/main" id="{1C1D28BF-4EEB-9E4A-AFB3-D6985EEA8822}"/>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4" name="Text Placeholder 7">
            <a:extLst>
              <a:ext uri="{FF2B5EF4-FFF2-40B4-BE49-F238E27FC236}">
                <a16:creationId xmlns:a16="http://schemas.microsoft.com/office/drawing/2014/main" id="{689B4E75-B2B2-3544-AA2A-D9FF91EA6347}"/>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29" name="Rectangle 28">
            <a:extLst>
              <a:ext uri="{FF2B5EF4-FFF2-40B4-BE49-F238E27FC236}">
                <a16:creationId xmlns:a16="http://schemas.microsoft.com/office/drawing/2014/main" id="{9ACE001D-9031-0641-BE0E-E446D7343845}"/>
              </a:ext>
            </a:extLst>
          </p:cNvPr>
          <p:cNvSpPr/>
          <p:nvPr userDrawn="1"/>
        </p:nvSpPr>
        <p:spPr>
          <a:xfrm>
            <a:off x="1077683"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65954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38">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2B39300-0F7C-F947-89BA-56232A8C8AEA}"/>
              </a:ext>
            </a:extLst>
          </p:cNvPr>
          <p:cNvSpPr/>
          <p:nvPr userDrawn="1"/>
        </p:nvSpPr>
        <p:spPr>
          <a:xfrm>
            <a:off x="8726713" y="1553029"/>
            <a:ext cx="2896438" cy="53049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370BE45-A1CE-8740-8ED7-90D7BDB01A6C}"/>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39A352C-1812-8F44-B419-A27473CF98DB}"/>
              </a:ext>
            </a:extLst>
          </p:cNvPr>
          <p:cNvSpPr/>
          <p:nvPr userDrawn="1"/>
        </p:nvSpPr>
        <p:spPr>
          <a:xfrm>
            <a:off x="9280065" y="3599543"/>
            <a:ext cx="1846943" cy="170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75CBB4-4658-2943-928B-99471A136E6B}"/>
              </a:ext>
            </a:extLst>
          </p:cNvPr>
          <p:cNvSpPr/>
          <p:nvPr userDrawn="1"/>
        </p:nvSpPr>
        <p:spPr>
          <a:xfrm>
            <a:off x="736600" y="3599543"/>
            <a:ext cx="2525486"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3D9FDFFC-9F84-114E-8DE1-4FCC3FFF33A3}"/>
              </a:ext>
            </a:extLst>
          </p:cNvPr>
          <p:cNvSpPr/>
          <p:nvPr userDrawn="1"/>
        </p:nvSpPr>
        <p:spPr>
          <a:xfrm>
            <a:off x="3468914" y="3599543"/>
            <a:ext cx="2525486"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975EC3-8ED2-1F45-84C4-F2043A9328B9}"/>
              </a:ext>
            </a:extLst>
          </p:cNvPr>
          <p:cNvSpPr/>
          <p:nvPr userDrawn="1"/>
        </p:nvSpPr>
        <p:spPr>
          <a:xfrm>
            <a:off x="6201228" y="3599543"/>
            <a:ext cx="2525486"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B89CD7E-9ED7-9144-A5DD-048BA67F1441}"/>
              </a:ext>
            </a:extLst>
          </p:cNvPr>
          <p:cNvSpPr/>
          <p:nvPr userDrawn="1"/>
        </p:nvSpPr>
        <p:spPr>
          <a:xfrm>
            <a:off x="3806371"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a:extLst>
              <a:ext uri="{FF2B5EF4-FFF2-40B4-BE49-F238E27FC236}">
                <a16:creationId xmlns:a16="http://schemas.microsoft.com/office/drawing/2014/main" id="{A3891556-22E7-4645-A96E-7685C1EB7441}"/>
              </a:ext>
            </a:extLst>
          </p:cNvPr>
          <p:cNvSpPr/>
          <p:nvPr userDrawn="1"/>
        </p:nvSpPr>
        <p:spPr>
          <a:xfrm>
            <a:off x="6540499"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7">
            <a:extLst>
              <a:ext uri="{FF2B5EF4-FFF2-40B4-BE49-F238E27FC236}">
                <a16:creationId xmlns:a16="http://schemas.microsoft.com/office/drawing/2014/main" id="{28EDFA29-2797-9947-AFFB-2D6B6ECAD78D}"/>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5" name="Text Placeholder 7">
            <a:extLst>
              <a:ext uri="{FF2B5EF4-FFF2-40B4-BE49-F238E27FC236}">
                <a16:creationId xmlns:a16="http://schemas.microsoft.com/office/drawing/2014/main" id="{74FBF9C1-B67A-5D41-9C12-43931F47F3D4}"/>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6" name="Text Placeholder 7">
            <a:extLst>
              <a:ext uri="{FF2B5EF4-FFF2-40B4-BE49-F238E27FC236}">
                <a16:creationId xmlns:a16="http://schemas.microsoft.com/office/drawing/2014/main" id="{DA04B1C1-4CAC-9048-8D41-61E91A0F4F08}"/>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7" name="Text Placeholder 7">
            <a:extLst>
              <a:ext uri="{FF2B5EF4-FFF2-40B4-BE49-F238E27FC236}">
                <a16:creationId xmlns:a16="http://schemas.microsoft.com/office/drawing/2014/main" id="{E275F2C2-90B7-BD4A-A1F2-4E75A6D185F2}"/>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2" name="Text Placeholder 7">
            <a:extLst>
              <a:ext uri="{FF2B5EF4-FFF2-40B4-BE49-F238E27FC236}">
                <a16:creationId xmlns:a16="http://schemas.microsoft.com/office/drawing/2014/main" id="{BE78E6EC-A5FF-2645-B1E6-A777B2ADB8E2}"/>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43" name="Text Placeholder 7">
            <a:extLst>
              <a:ext uri="{FF2B5EF4-FFF2-40B4-BE49-F238E27FC236}">
                <a16:creationId xmlns:a16="http://schemas.microsoft.com/office/drawing/2014/main" id="{4D23DACB-FCB7-E048-B4B0-99BBA9E5476C}"/>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4" name="Text Placeholder 7">
            <a:extLst>
              <a:ext uri="{FF2B5EF4-FFF2-40B4-BE49-F238E27FC236}">
                <a16:creationId xmlns:a16="http://schemas.microsoft.com/office/drawing/2014/main" id="{BE7A5B9E-3EAE-1940-87D5-B976EE79334A}"/>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5" name="Text Placeholder 7">
            <a:extLst>
              <a:ext uri="{FF2B5EF4-FFF2-40B4-BE49-F238E27FC236}">
                <a16:creationId xmlns:a16="http://schemas.microsoft.com/office/drawing/2014/main" id="{AEB38754-B4F3-6546-98F7-44338D2B4BAA}"/>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7" name="Text Placeholder 7">
            <a:extLst>
              <a:ext uri="{FF2B5EF4-FFF2-40B4-BE49-F238E27FC236}">
                <a16:creationId xmlns:a16="http://schemas.microsoft.com/office/drawing/2014/main" id="{1A898200-0A2E-574A-9C9A-119F1D9F2816}"/>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48" name="Text Placeholder 7">
            <a:extLst>
              <a:ext uri="{FF2B5EF4-FFF2-40B4-BE49-F238E27FC236}">
                <a16:creationId xmlns:a16="http://schemas.microsoft.com/office/drawing/2014/main" id="{16EFAB87-0EC2-1843-A065-C1640C8AB026}"/>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49" name="Text Placeholder 7">
            <a:extLst>
              <a:ext uri="{FF2B5EF4-FFF2-40B4-BE49-F238E27FC236}">
                <a16:creationId xmlns:a16="http://schemas.microsoft.com/office/drawing/2014/main" id="{0612FD2D-410C-3C49-9415-7A499E97E66A}"/>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tx1">
                    <a:lumMod val="50000"/>
                    <a:lumOff val="50000"/>
                  </a:schemeClr>
                </a:solidFill>
              </a:defRPr>
            </a:lvl1pPr>
          </a:lstStyle>
          <a:p>
            <a:pPr lvl="0"/>
            <a:endParaRPr lang="en-US" dirty="0"/>
          </a:p>
        </p:txBody>
      </p:sp>
      <p:sp>
        <p:nvSpPr>
          <p:cNvPr id="50" name="Text Placeholder 7">
            <a:extLst>
              <a:ext uri="{FF2B5EF4-FFF2-40B4-BE49-F238E27FC236}">
                <a16:creationId xmlns:a16="http://schemas.microsoft.com/office/drawing/2014/main" id="{E20FE3AD-7B16-7F46-8784-EF2751274F00}"/>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tx1">
                    <a:lumMod val="50000"/>
                    <a:lumOff val="50000"/>
                  </a:schemeClr>
                </a:solidFill>
              </a:defRPr>
            </a:lvl1pPr>
          </a:lstStyle>
          <a:p>
            <a:pPr lvl="0"/>
            <a:endParaRPr lang="en-US" dirty="0"/>
          </a:p>
        </p:txBody>
      </p:sp>
      <p:sp>
        <p:nvSpPr>
          <p:cNvPr id="51" name="Text Placeholder 7">
            <a:extLst>
              <a:ext uri="{FF2B5EF4-FFF2-40B4-BE49-F238E27FC236}">
                <a16:creationId xmlns:a16="http://schemas.microsoft.com/office/drawing/2014/main" id="{D7F8E662-4F57-BE48-BE07-E0044EEE68DF}"/>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2" name="Text Placeholder 7">
            <a:extLst>
              <a:ext uri="{FF2B5EF4-FFF2-40B4-BE49-F238E27FC236}">
                <a16:creationId xmlns:a16="http://schemas.microsoft.com/office/drawing/2014/main" id="{61FFBAA9-9829-DC44-AA56-AF405A19EE53}"/>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53" name="Text Placeholder 7">
            <a:extLst>
              <a:ext uri="{FF2B5EF4-FFF2-40B4-BE49-F238E27FC236}">
                <a16:creationId xmlns:a16="http://schemas.microsoft.com/office/drawing/2014/main" id="{1C1D28BF-4EEB-9E4A-AFB3-D6985EEA8822}"/>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4" name="Text Placeholder 7">
            <a:extLst>
              <a:ext uri="{FF2B5EF4-FFF2-40B4-BE49-F238E27FC236}">
                <a16:creationId xmlns:a16="http://schemas.microsoft.com/office/drawing/2014/main" id="{689B4E75-B2B2-3544-AA2A-D9FF91EA6347}"/>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31" name="Rectangle 30">
            <a:extLst>
              <a:ext uri="{FF2B5EF4-FFF2-40B4-BE49-F238E27FC236}">
                <a16:creationId xmlns:a16="http://schemas.microsoft.com/office/drawing/2014/main" id="{1070C3F1-043C-3D47-A89F-CE9CFA429AFF}"/>
              </a:ext>
            </a:extLst>
          </p:cNvPr>
          <p:cNvSpPr/>
          <p:nvPr userDrawn="1"/>
        </p:nvSpPr>
        <p:spPr>
          <a:xfrm>
            <a:off x="1077683" y="3599543"/>
            <a:ext cx="1846943" cy="159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88045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39">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24BAF0E-B99D-0141-B4A6-2507BBD885C8}"/>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itle 1">
            <a:extLst>
              <a:ext uri="{FF2B5EF4-FFF2-40B4-BE49-F238E27FC236}">
                <a16:creationId xmlns:a16="http://schemas.microsoft.com/office/drawing/2014/main" id="{364E5083-28BF-C74B-80C2-61B43F28BBB8}"/>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57" name="Rectangle 56">
            <a:extLst>
              <a:ext uri="{FF2B5EF4-FFF2-40B4-BE49-F238E27FC236}">
                <a16:creationId xmlns:a16="http://schemas.microsoft.com/office/drawing/2014/main" id="{9307C2BD-5014-6B47-948C-AFC2697FB2A7}"/>
              </a:ext>
            </a:extLst>
          </p:cNvPr>
          <p:cNvSpPr/>
          <p:nvPr userDrawn="1"/>
        </p:nvSpPr>
        <p:spPr>
          <a:xfrm>
            <a:off x="736600" y="3599543"/>
            <a:ext cx="2525486"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D3F735F-53AD-1244-A828-8193A75B0F1B}"/>
              </a:ext>
            </a:extLst>
          </p:cNvPr>
          <p:cNvSpPr/>
          <p:nvPr userDrawn="1"/>
        </p:nvSpPr>
        <p:spPr>
          <a:xfrm>
            <a:off x="3468914" y="3599543"/>
            <a:ext cx="2525486"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90DDAEA3-0090-614C-9489-F42198812798}"/>
              </a:ext>
            </a:extLst>
          </p:cNvPr>
          <p:cNvSpPr/>
          <p:nvPr userDrawn="1"/>
        </p:nvSpPr>
        <p:spPr>
          <a:xfrm>
            <a:off x="6201228" y="3599543"/>
            <a:ext cx="2525486"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31BBCA8F-7F10-9546-8F56-9077CD4EB4C6}"/>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1209857-3856-624C-A8EA-31E88B28208C}"/>
              </a:ext>
            </a:extLst>
          </p:cNvPr>
          <p:cNvSpPr/>
          <p:nvPr userDrawn="1"/>
        </p:nvSpPr>
        <p:spPr>
          <a:xfrm>
            <a:off x="1077683"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Rectangle 61">
            <a:extLst>
              <a:ext uri="{FF2B5EF4-FFF2-40B4-BE49-F238E27FC236}">
                <a16:creationId xmlns:a16="http://schemas.microsoft.com/office/drawing/2014/main" id="{42A6A862-952D-6349-937D-1BA690EE48F8}"/>
              </a:ext>
            </a:extLst>
          </p:cNvPr>
          <p:cNvSpPr/>
          <p:nvPr userDrawn="1"/>
        </p:nvSpPr>
        <p:spPr>
          <a:xfrm>
            <a:off x="3806371"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Rectangle 62">
            <a:extLst>
              <a:ext uri="{FF2B5EF4-FFF2-40B4-BE49-F238E27FC236}">
                <a16:creationId xmlns:a16="http://schemas.microsoft.com/office/drawing/2014/main" id="{CABCDB32-A841-EC44-943A-3F799D436385}"/>
              </a:ext>
            </a:extLst>
          </p:cNvPr>
          <p:cNvSpPr/>
          <p:nvPr userDrawn="1"/>
        </p:nvSpPr>
        <p:spPr>
          <a:xfrm>
            <a:off x="6540499"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Rectangle 63">
            <a:extLst>
              <a:ext uri="{FF2B5EF4-FFF2-40B4-BE49-F238E27FC236}">
                <a16:creationId xmlns:a16="http://schemas.microsoft.com/office/drawing/2014/main" id="{D933FDB3-1FB5-4C4C-B6A5-FDED6E201E69}"/>
              </a:ext>
            </a:extLst>
          </p:cNvPr>
          <p:cNvSpPr/>
          <p:nvPr userDrawn="1"/>
        </p:nvSpPr>
        <p:spPr>
          <a:xfrm>
            <a:off x="9280066"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Text Placeholder 7">
            <a:extLst>
              <a:ext uri="{FF2B5EF4-FFF2-40B4-BE49-F238E27FC236}">
                <a16:creationId xmlns:a16="http://schemas.microsoft.com/office/drawing/2014/main" id="{33EA7751-CC00-934E-8964-FDB965C06ACC}"/>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66" name="Text Placeholder 7">
            <a:extLst>
              <a:ext uri="{FF2B5EF4-FFF2-40B4-BE49-F238E27FC236}">
                <a16:creationId xmlns:a16="http://schemas.microsoft.com/office/drawing/2014/main" id="{B4B71BD7-A018-D540-97AE-AE981CB9B99A}"/>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67" name="Text Placeholder 7">
            <a:extLst>
              <a:ext uri="{FF2B5EF4-FFF2-40B4-BE49-F238E27FC236}">
                <a16:creationId xmlns:a16="http://schemas.microsoft.com/office/drawing/2014/main" id="{F382C3EB-CCB7-AB45-8A78-B22337492182}"/>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68" name="Text Placeholder 7">
            <a:extLst>
              <a:ext uri="{FF2B5EF4-FFF2-40B4-BE49-F238E27FC236}">
                <a16:creationId xmlns:a16="http://schemas.microsoft.com/office/drawing/2014/main" id="{92A64425-4B15-2E4B-9A1B-2C31856BAFCE}"/>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69" name="Text Placeholder 7">
            <a:extLst>
              <a:ext uri="{FF2B5EF4-FFF2-40B4-BE49-F238E27FC236}">
                <a16:creationId xmlns:a16="http://schemas.microsoft.com/office/drawing/2014/main" id="{14633975-B6CE-2441-939D-7DF70968C785}"/>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70" name="Text Placeholder 7">
            <a:extLst>
              <a:ext uri="{FF2B5EF4-FFF2-40B4-BE49-F238E27FC236}">
                <a16:creationId xmlns:a16="http://schemas.microsoft.com/office/drawing/2014/main" id="{AFB91C68-C0C3-BA44-BA7F-81E66AEEFCB2}"/>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71" name="Text Placeholder 7">
            <a:extLst>
              <a:ext uri="{FF2B5EF4-FFF2-40B4-BE49-F238E27FC236}">
                <a16:creationId xmlns:a16="http://schemas.microsoft.com/office/drawing/2014/main" id="{51F538CF-B61F-E74F-B9E0-93D259E5F8B4}"/>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72" name="Text Placeholder 7">
            <a:extLst>
              <a:ext uri="{FF2B5EF4-FFF2-40B4-BE49-F238E27FC236}">
                <a16:creationId xmlns:a16="http://schemas.microsoft.com/office/drawing/2014/main" id="{AA0B5BE1-5FB9-E745-9832-A760AA94DCC4}"/>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73" name="Text Placeholder 7">
            <a:extLst>
              <a:ext uri="{FF2B5EF4-FFF2-40B4-BE49-F238E27FC236}">
                <a16:creationId xmlns:a16="http://schemas.microsoft.com/office/drawing/2014/main" id="{FE30B9D5-6EC5-034B-A81B-0DEBD321767B}"/>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74" name="Text Placeholder 7">
            <a:extLst>
              <a:ext uri="{FF2B5EF4-FFF2-40B4-BE49-F238E27FC236}">
                <a16:creationId xmlns:a16="http://schemas.microsoft.com/office/drawing/2014/main" id="{00006B16-A3B9-8C41-9C84-97FB3CEC98F2}"/>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75" name="Text Placeholder 7">
            <a:extLst>
              <a:ext uri="{FF2B5EF4-FFF2-40B4-BE49-F238E27FC236}">
                <a16:creationId xmlns:a16="http://schemas.microsoft.com/office/drawing/2014/main" id="{A2A6729B-081B-5B4E-8C4C-F9A67FDE240F}"/>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76" name="Text Placeholder 7">
            <a:extLst>
              <a:ext uri="{FF2B5EF4-FFF2-40B4-BE49-F238E27FC236}">
                <a16:creationId xmlns:a16="http://schemas.microsoft.com/office/drawing/2014/main" id="{13F96277-DFE5-964A-B3FA-DB22EE994CE7}"/>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77" name="Text Placeholder 7">
            <a:extLst>
              <a:ext uri="{FF2B5EF4-FFF2-40B4-BE49-F238E27FC236}">
                <a16:creationId xmlns:a16="http://schemas.microsoft.com/office/drawing/2014/main" id="{69D59AD5-2D1D-434C-8659-EE23E61881C6}"/>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78" name="Text Placeholder 7">
            <a:extLst>
              <a:ext uri="{FF2B5EF4-FFF2-40B4-BE49-F238E27FC236}">
                <a16:creationId xmlns:a16="http://schemas.microsoft.com/office/drawing/2014/main" id="{9B3FDCFE-8BED-1B43-AF05-017790A0FF06}"/>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79" name="Text Placeholder 7">
            <a:extLst>
              <a:ext uri="{FF2B5EF4-FFF2-40B4-BE49-F238E27FC236}">
                <a16:creationId xmlns:a16="http://schemas.microsoft.com/office/drawing/2014/main" id="{E5746496-9B0A-2540-8C0F-A81097A62ECF}"/>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80" name="Text Placeholder 7">
            <a:extLst>
              <a:ext uri="{FF2B5EF4-FFF2-40B4-BE49-F238E27FC236}">
                <a16:creationId xmlns:a16="http://schemas.microsoft.com/office/drawing/2014/main" id="{22CEAB2B-C7F4-B949-9CC1-1C67204B511A}"/>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Tree>
    <p:extLst>
      <p:ext uri="{BB962C8B-B14F-4D97-AF65-F5344CB8AC3E}">
        <p14:creationId xmlns:p14="http://schemas.microsoft.com/office/powerpoint/2010/main" val="285910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03">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CEF22F4C-F706-8340-AF8B-480C58160B88}"/>
              </a:ext>
            </a:extLst>
          </p:cNvPr>
          <p:cNvSpPr>
            <a:spLocks noGrp="1"/>
          </p:cNvSpPr>
          <p:nvPr>
            <p:ph type="pic" sz="quarter" idx="10"/>
          </p:nvPr>
        </p:nvSpPr>
        <p:spPr>
          <a:xfrm>
            <a:off x="257299" y="249238"/>
            <a:ext cx="5838701" cy="6359525"/>
          </a:xfrm>
          <a:solidFill>
            <a:srgbClr val="00B0F0"/>
          </a:solidFill>
        </p:spPr>
        <p:txBody>
          <a:bodyPr/>
          <a:lstStyle/>
          <a:p>
            <a:endParaRPr lang="en-US" dirty="0"/>
          </a:p>
        </p:txBody>
      </p:sp>
      <p:sp>
        <p:nvSpPr>
          <p:cNvPr id="18" name="Title 15">
            <a:extLst>
              <a:ext uri="{FF2B5EF4-FFF2-40B4-BE49-F238E27FC236}">
                <a16:creationId xmlns:a16="http://schemas.microsoft.com/office/drawing/2014/main" id="{FF7381F3-FF73-0A41-9159-FAB52A79CD2D}"/>
              </a:ext>
            </a:extLst>
          </p:cNvPr>
          <p:cNvSpPr>
            <a:spLocks noGrp="1"/>
          </p:cNvSpPr>
          <p:nvPr>
            <p:ph type="title"/>
          </p:nvPr>
        </p:nvSpPr>
        <p:spPr>
          <a:xfrm>
            <a:off x="7671459" y="1362652"/>
            <a:ext cx="3966357" cy="1808059"/>
          </a:xfrm>
        </p:spPr>
        <p:txBody>
          <a:bodyPr anchor="b" anchorCtr="0"/>
          <a:lstStyle>
            <a:lvl1pPr>
              <a:defRPr>
                <a:solidFill>
                  <a:schemeClr val="tx1"/>
                </a:solidFill>
              </a:defRPr>
            </a:lvl1pPr>
          </a:lstStyle>
          <a:p>
            <a:r>
              <a:rPr lang="en-US" dirty="0"/>
              <a:t>Click to edit Master title style</a:t>
            </a:r>
          </a:p>
        </p:txBody>
      </p:sp>
      <p:sp>
        <p:nvSpPr>
          <p:cNvPr id="19" name="Text Placeholder 2">
            <a:extLst>
              <a:ext uri="{FF2B5EF4-FFF2-40B4-BE49-F238E27FC236}">
                <a16:creationId xmlns:a16="http://schemas.microsoft.com/office/drawing/2014/main" id="{4C361A2C-6464-8142-8DE3-61DAF6AD5B80}"/>
              </a:ext>
            </a:extLst>
          </p:cNvPr>
          <p:cNvSpPr>
            <a:spLocks noGrp="1"/>
          </p:cNvSpPr>
          <p:nvPr>
            <p:ph type="body" idx="1"/>
          </p:nvPr>
        </p:nvSpPr>
        <p:spPr>
          <a:xfrm>
            <a:off x="7671458" y="3714007"/>
            <a:ext cx="3966357" cy="1500187"/>
          </a:xfrm>
        </p:spPr>
        <p:txBody>
          <a:bodyPr/>
          <a:lstStyle>
            <a:lvl1pPr marL="0" indent="0">
              <a:buNone/>
              <a:defRPr sz="24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Footer Placeholder 4">
            <a:extLst>
              <a:ext uri="{FF2B5EF4-FFF2-40B4-BE49-F238E27FC236}">
                <a16:creationId xmlns:a16="http://schemas.microsoft.com/office/drawing/2014/main" id="{E0461BAC-851C-4B87-862C-34972B188018}"/>
              </a:ext>
            </a:extLst>
          </p:cNvPr>
          <p:cNvSpPr>
            <a:spLocks noGrp="1"/>
          </p:cNvSpPr>
          <p:nvPr>
            <p:ph type="ftr" sz="quarter" idx="3"/>
          </p:nvPr>
        </p:nvSpPr>
        <p:spPr>
          <a:xfrm>
            <a:off x="6238875" y="6246558"/>
            <a:ext cx="5398940" cy="365125"/>
          </a:xfrm>
          <a:prstGeom prst="rect">
            <a:avLst/>
          </a:prstGeom>
        </p:spPr>
        <p:txBody>
          <a:bodyPr vert="horz" lIns="0" tIns="45720" rIns="0" bIns="45720" rtlCol="0" anchor="ctr"/>
          <a:lstStyle>
            <a:lvl1pPr>
              <a:defRPr lang="en-US"/>
            </a:lvl1pPr>
          </a:lstStyle>
          <a:p>
            <a:pPr algn="r"/>
            <a:endParaRPr lang="en-US" dirty="0"/>
          </a:p>
        </p:txBody>
      </p:sp>
      <p:sp>
        <p:nvSpPr>
          <p:cNvPr id="8" name="Rectangle 7">
            <a:extLst>
              <a:ext uri="{FF2B5EF4-FFF2-40B4-BE49-F238E27FC236}">
                <a16:creationId xmlns:a16="http://schemas.microsoft.com/office/drawing/2014/main" id="{10852601-17D4-4023-9BF0-7180E2BEAA91}"/>
              </a:ext>
            </a:extLst>
          </p:cNvPr>
          <p:cNvSpPr/>
          <p:nvPr userDrawn="1"/>
        </p:nvSpPr>
        <p:spPr>
          <a:xfrm>
            <a:off x="7671459" y="3332105"/>
            <a:ext cx="918194" cy="163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6771932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0">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2B39300-0F7C-F947-89BA-56232A8C8AEA}"/>
              </a:ext>
            </a:extLst>
          </p:cNvPr>
          <p:cNvSpPr/>
          <p:nvPr userDrawn="1"/>
        </p:nvSpPr>
        <p:spPr>
          <a:xfrm>
            <a:off x="546090" y="1553029"/>
            <a:ext cx="2928262" cy="530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75CBB4-4658-2943-928B-99471A136E6B}"/>
              </a:ext>
            </a:extLst>
          </p:cNvPr>
          <p:cNvSpPr/>
          <p:nvPr userDrawn="1"/>
        </p:nvSpPr>
        <p:spPr>
          <a:xfrm>
            <a:off x="736600" y="3599543"/>
            <a:ext cx="2525486"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718B392-A63C-F14F-BC35-581DA6654E67}"/>
              </a:ext>
            </a:extLst>
          </p:cNvPr>
          <p:cNvSpPr/>
          <p:nvPr userDrawn="1"/>
        </p:nvSpPr>
        <p:spPr>
          <a:xfrm>
            <a:off x="1077683" y="3599543"/>
            <a:ext cx="1846943" cy="17054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9" name="Rectangle 8">
            <a:extLst>
              <a:ext uri="{FF2B5EF4-FFF2-40B4-BE49-F238E27FC236}">
                <a16:creationId xmlns:a16="http://schemas.microsoft.com/office/drawing/2014/main" id="{3D9FDFFC-9F84-114E-8DE1-4FCC3FFF33A3}"/>
              </a:ext>
            </a:extLst>
          </p:cNvPr>
          <p:cNvSpPr/>
          <p:nvPr userDrawn="1"/>
        </p:nvSpPr>
        <p:spPr>
          <a:xfrm>
            <a:off x="3475510" y="3599543"/>
            <a:ext cx="2518890"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975EC3-8ED2-1F45-84C4-F2043A9328B9}"/>
              </a:ext>
            </a:extLst>
          </p:cNvPr>
          <p:cNvSpPr/>
          <p:nvPr userDrawn="1"/>
        </p:nvSpPr>
        <p:spPr>
          <a:xfrm>
            <a:off x="6201228" y="3599543"/>
            <a:ext cx="2525486"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370BE45-A1CE-8740-8ED7-90D7BDB01A6C}"/>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B89CD7E-9ED7-9144-A5DD-048BA67F1441}"/>
              </a:ext>
            </a:extLst>
          </p:cNvPr>
          <p:cNvSpPr/>
          <p:nvPr userDrawn="1"/>
        </p:nvSpPr>
        <p:spPr>
          <a:xfrm>
            <a:off x="3806371"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a:extLst>
              <a:ext uri="{FF2B5EF4-FFF2-40B4-BE49-F238E27FC236}">
                <a16:creationId xmlns:a16="http://schemas.microsoft.com/office/drawing/2014/main" id="{A3891556-22E7-4645-A96E-7685C1EB7441}"/>
              </a:ext>
            </a:extLst>
          </p:cNvPr>
          <p:cNvSpPr/>
          <p:nvPr userDrawn="1"/>
        </p:nvSpPr>
        <p:spPr>
          <a:xfrm>
            <a:off x="6540499"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22A95E9-FDB7-774A-A80F-6A0F359D98A4}"/>
              </a:ext>
            </a:extLst>
          </p:cNvPr>
          <p:cNvSpPr/>
          <p:nvPr userDrawn="1"/>
        </p:nvSpPr>
        <p:spPr>
          <a:xfrm>
            <a:off x="9280066"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7">
            <a:extLst>
              <a:ext uri="{FF2B5EF4-FFF2-40B4-BE49-F238E27FC236}">
                <a16:creationId xmlns:a16="http://schemas.microsoft.com/office/drawing/2014/main" id="{28EDFA29-2797-9947-AFFB-2D6B6ECAD78D}"/>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5" name="Text Placeholder 7">
            <a:extLst>
              <a:ext uri="{FF2B5EF4-FFF2-40B4-BE49-F238E27FC236}">
                <a16:creationId xmlns:a16="http://schemas.microsoft.com/office/drawing/2014/main" id="{74FBF9C1-B67A-5D41-9C12-43931F47F3D4}"/>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6" name="Text Placeholder 7">
            <a:extLst>
              <a:ext uri="{FF2B5EF4-FFF2-40B4-BE49-F238E27FC236}">
                <a16:creationId xmlns:a16="http://schemas.microsoft.com/office/drawing/2014/main" id="{DA04B1C1-4CAC-9048-8D41-61E91A0F4F08}"/>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7" name="Text Placeholder 7">
            <a:extLst>
              <a:ext uri="{FF2B5EF4-FFF2-40B4-BE49-F238E27FC236}">
                <a16:creationId xmlns:a16="http://schemas.microsoft.com/office/drawing/2014/main" id="{E275F2C2-90B7-BD4A-A1F2-4E75A6D185F2}"/>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2" name="Text Placeholder 7">
            <a:extLst>
              <a:ext uri="{FF2B5EF4-FFF2-40B4-BE49-F238E27FC236}">
                <a16:creationId xmlns:a16="http://schemas.microsoft.com/office/drawing/2014/main" id="{BE78E6EC-A5FF-2645-B1E6-A777B2ADB8E2}"/>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43" name="Text Placeholder 7">
            <a:extLst>
              <a:ext uri="{FF2B5EF4-FFF2-40B4-BE49-F238E27FC236}">
                <a16:creationId xmlns:a16="http://schemas.microsoft.com/office/drawing/2014/main" id="{4D23DACB-FCB7-E048-B4B0-99BBA9E5476C}"/>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4" name="Text Placeholder 7">
            <a:extLst>
              <a:ext uri="{FF2B5EF4-FFF2-40B4-BE49-F238E27FC236}">
                <a16:creationId xmlns:a16="http://schemas.microsoft.com/office/drawing/2014/main" id="{BE7A5B9E-3EAE-1940-87D5-B976EE79334A}"/>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5" name="Text Placeholder 7">
            <a:extLst>
              <a:ext uri="{FF2B5EF4-FFF2-40B4-BE49-F238E27FC236}">
                <a16:creationId xmlns:a16="http://schemas.microsoft.com/office/drawing/2014/main" id="{AEB38754-B4F3-6546-98F7-44338D2B4BAA}"/>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7" name="Text Placeholder 7">
            <a:extLst>
              <a:ext uri="{FF2B5EF4-FFF2-40B4-BE49-F238E27FC236}">
                <a16:creationId xmlns:a16="http://schemas.microsoft.com/office/drawing/2014/main" id="{1A898200-0A2E-574A-9C9A-119F1D9F2816}"/>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48" name="Text Placeholder 7">
            <a:extLst>
              <a:ext uri="{FF2B5EF4-FFF2-40B4-BE49-F238E27FC236}">
                <a16:creationId xmlns:a16="http://schemas.microsoft.com/office/drawing/2014/main" id="{16EFAB87-0EC2-1843-A065-C1640C8AB026}"/>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49" name="Text Placeholder 7">
            <a:extLst>
              <a:ext uri="{FF2B5EF4-FFF2-40B4-BE49-F238E27FC236}">
                <a16:creationId xmlns:a16="http://schemas.microsoft.com/office/drawing/2014/main" id="{0612FD2D-410C-3C49-9415-7A499E97E66A}"/>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0" name="Text Placeholder 7">
            <a:extLst>
              <a:ext uri="{FF2B5EF4-FFF2-40B4-BE49-F238E27FC236}">
                <a16:creationId xmlns:a16="http://schemas.microsoft.com/office/drawing/2014/main" id="{E20FE3AD-7B16-7F46-8784-EF2751274F00}"/>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51" name="Text Placeholder 7">
            <a:extLst>
              <a:ext uri="{FF2B5EF4-FFF2-40B4-BE49-F238E27FC236}">
                <a16:creationId xmlns:a16="http://schemas.microsoft.com/office/drawing/2014/main" id="{D7F8E662-4F57-BE48-BE07-E0044EEE68DF}"/>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2" name="Text Placeholder 7">
            <a:extLst>
              <a:ext uri="{FF2B5EF4-FFF2-40B4-BE49-F238E27FC236}">
                <a16:creationId xmlns:a16="http://schemas.microsoft.com/office/drawing/2014/main" id="{61FFBAA9-9829-DC44-AA56-AF405A19EE53}"/>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53" name="Text Placeholder 7">
            <a:extLst>
              <a:ext uri="{FF2B5EF4-FFF2-40B4-BE49-F238E27FC236}">
                <a16:creationId xmlns:a16="http://schemas.microsoft.com/office/drawing/2014/main" id="{1C1D28BF-4EEB-9E4A-AFB3-D6985EEA8822}"/>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4" name="Text Placeholder 7">
            <a:extLst>
              <a:ext uri="{FF2B5EF4-FFF2-40B4-BE49-F238E27FC236}">
                <a16:creationId xmlns:a16="http://schemas.microsoft.com/office/drawing/2014/main" id="{689B4E75-B2B2-3544-AA2A-D9FF91EA6347}"/>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Tree>
    <p:extLst>
      <p:ext uri="{BB962C8B-B14F-4D97-AF65-F5344CB8AC3E}">
        <p14:creationId xmlns:p14="http://schemas.microsoft.com/office/powerpoint/2010/main" val="12075177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4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975EC3-8ED2-1F45-84C4-F2043A9328B9}"/>
              </a:ext>
            </a:extLst>
          </p:cNvPr>
          <p:cNvSpPr/>
          <p:nvPr userDrawn="1"/>
        </p:nvSpPr>
        <p:spPr>
          <a:xfrm>
            <a:off x="6204196" y="3599543"/>
            <a:ext cx="2522517"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3891556-22E7-4645-A96E-7685C1EB7441}"/>
              </a:ext>
            </a:extLst>
          </p:cNvPr>
          <p:cNvSpPr/>
          <p:nvPr userDrawn="1"/>
        </p:nvSpPr>
        <p:spPr>
          <a:xfrm>
            <a:off x="6540499"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75CBB4-4658-2943-928B-99471A136E6B}"/>
              </a:ext>
            </a:extLst>
          </p:cNvPr>
          <p:cNvSpPr/>
          <p:nvPr userDrawn="1"/>
        </p:nvSpPr>
        <p:spPr>
          <a:xfrm>
            <a:off x="736600" y="3599543"/>
            <a:ext cx="2532082"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A17131C-0BB5-794F-B20C-6D11944F80A4}"/>
              </a:ext>
            </a:extLst>
          </p:cNvPr>
          <p:cNvSpPr/>
          <p:nvPr userDrawn="1"/>
        </p:nvSpPr>
        <p:spPr>
          <a:xfrm>
            <a:off x="1077683"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2B39300-0F7C-F947-89BA-56232A8C8AEA}"/>
              </a:ext>
            </a:extLst>
          </p:cNvPr>
          <p:cNvSpPr/>
          <p:nvPr userDrawn="1"/>
        </p:nvSpPr>
        <p:spPr>
          <a:xfrm>
            <a:off x="3265709" y="1553029"/>
            <a:ext cx="2942771" cy="530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D9FDFFC-9F84-114E-8DE1-4FCC3FFF33A3}"/>
              </a:ext>
            </a:extLst>
          </p:cNvPr>
          <p:cNvSpPr/>
          <p:nvPr userDrawn="1"/>
        </p:nvSpPr>
        <p:spPr>
          <a:xfrm>
            <a:off x="3468914" y="3599543"/>
            <a:ext cx="2525486"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718B392-A63C-F14F-BC35-581DA6654E67}"/>
              </a:ext>
            </a:extLst>
          </p:cNvPr>
          <p:cNvSpPr/>
          <p:nvPr userDrawn="1"/>
        </p:nvSpPr>
        <p:spPr>
          <a:xfrm>
            <a:off x="3791362" y="3599543"/>
            <a:ext cx="1846943" cy="17054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7370BE45-A1CE-8740-8ED7-90D7BDB01A6C}"/>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22A95E9-FDB7-774A-A80F-6A0F359D98A4}"/>
              </a:ext>
            </a:extLst>
          </p:cNvPr>
          <p:cNvSpPr/>
          <p:nvPr userDrawn="1"/>
        </p:nvSpPr>
        <p:spPr>
          <a:xfrm>
            <a:off x="9280066"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7">
            <a:extLst>
              <a:ext uri="{FF2B5EF4-FFF2-40B4-BE49-F238E27FC236}">
                <a16:creationId xmlns:a16="http://schemas.microsoft.com/office/drawing/2014/main" id="{28EDFA29-2797-9947-AFFB-2D6B6ECAD78D}"/>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5" name="Text Placeholder 7">
            <a:extLst>
              <a:ext uri="{FF2B5EF4-FFF2-40B4-BE49-F238E27FC236}">
                <a16:creationId xmlns:a16="http://schemas.microsoft.com/office/drawing/2014/main" id="{74FBF9C1-B67A-5D41-9C12-43931F47F3D4}"/>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6" name="Text Placeholder 7">
            <a:extLst>
              <a:ext uri="{FF2B5EF4-FFF2-40B4-BE49-F238E27FC236}">
                <a16:creationId xmlns:a16="http://schemas.microsoft.com/office/drawing/2014/main" id="{DA04B1C1-4CAC-9048-8D41-61E91A0F4F08}"/>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7" name="Text Placeholder 7">
            <a:extLst>
              <a:ext uri="{FF2B5EF4-FFF2-40B4-BE49-F238E27FC236}">
                <a16:creationId xmlns:a16="http://schemas.microsoft.com/office/drawing/2014/main" id="{E275F2C2-90B7-BD4A-A1F2-4E75A6D185F2}"/>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2" name="Text Placeholder 7">
            <a:extLst>
              <a:ext uri="{FF2B5EF4-FFF2-40B4-BE49-F238E27FC236}">
                <a16:creationId xmlns:a16="http://schemas.microsoft.com/office/drawing/2014/main" id="{BE78E6EC-A5FF-2645-B1E6-A777B2ADB8E2}"/>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43" name="Text Placeholder 7">
            <a:extLst>
              <a:ext uri="{FF2B5EF4-FFF2-40B4-BE49-F238E27FC236}">
                <a16:creationId xmlns:a16="http://schemas.microsoft.com/office/drawing/2014/main" id="{4D23DACB-FCB7-E048-B4B0-99BBA9E5476C}"/>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4" name="Text Placeholder 7">
            <a:extLst>
              <a:ext uri="{FF2B5EF4-FFF2-40B4-BE49-F238E27FC236}">
                <a16:creationId xmlns:a16="http://schemas.microsoft.com/office/drawing/2014/main" id="{BE7A5B9E-3EAE-1940-87D5-B976EE79334A}"/>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5" name="Text Placeholder 7">
            <a:extLst>
              <a:ext uri="{FF2B5EF4-FFF2-40B4-BE49-F238E27FC236}">
                <a16:creationId xmlns:a16="http://schemas.microsoft.com/office/drawing/2014/main" id="{AEB38754-B4F3-6546-98F7-44338D2B4BAA}"/>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7" name="Text Placeholder 7">
            <a:extLst>
              <a:ext uri="{FF2B5EF4-FFF2-40B4-BE49-F238E27FC236}">
                <a16:creationId xmlns:a16="http://schemas.microsoft.com/office/drawing/2014/main" id="{1A898200-0A2E-574A-9C9A-119F1D9F2816}"/>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48" name="Text Placeholder 7">
            <a:extLst>
              <a:ext uri="{FF2B5EF4-FFF2-40B4-BE49-F238E27FC236}">
                <a16:creationId xmlns:a16="http://schemas.microsoft.com/office/drawing/2014/main" id="{16EFAB87-0EC2-1843-A065-C1640C8AB026}"/>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49" name="Text Placeholder 7">
            <a:extLst>
              <a:ext uri="{FF2B5EF4-FFF2-40B4-BE49-F238E27FC236}">
                <a16:creationId xmlns:a16="http://schemas.microsoft.com/office/drawing/2014/main" id="{0612FD2D-410C-3C49-9415-7A499E97E66A}"/>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0" name="Text Placeholder 7">
            <a:extLst>
              <a:ext uri="{FF2B5EF4-FFF2-40B4-BE49-F238E27FC236}">
                <a16:creationId xmlns:a16="http://schemas.microsoft.com/office/drawing/2014/main" id="{E20FE3AD-7B16-7F46-8784-EF2751274F00}"/>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51" name="Text Placeholder 7">
            <a:extLst>
              <a:ext uri="{FF2B5EF4-FFF2-40B4-BE49-F238E27FC236}">
                <a16:creationId xmlns:a16="http://schemas.microsoft.com/office/drawing/2014/main" id="{D7F8E662-4F57-BE48-BE07-E0044EEE68DF}"/>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2" name="Text Placeholder 7">
            <a:extLst>
              <a:ext uri="{FF2B5EF4-FFF2-40B4-BE49-F238E27FC236}">
                <a16:creationId xmlns:a16="http://schemas.microsoft.com/office/drawing/2014/main" id="{61FFBAA9-9829-DC44-AA56-AF405A19EE53}"/>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53" name="Text Placeholder 7">
            <a:extLst>
              <a:ext uri="{FF2B5EF4-FFF2-40B4-BE49-F238E27FC236}">
                <a16:creationId xmlns:a16="http://schemas.microsoft.com/office/drawing/2014/main" id="{1C1D28BF-4EEB-9E4A-AFB3-D6985EEA8822}"/>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4" name="Text Placeholder 7">
            <a:extLst>
              <a:ext uri="{FF2B5EF4-FFF2-40B4-BE49-F238E27FC236}">
                <a16:creationId xmlns:a16="http://schemas.microsoft.com/office/drawing/2014/main" id="{689B4E75-B2B2-3544-AA2A-D9FF91EA6347}"/>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Tree>
    <p:extLst>
      <p:ext uri="{BB962C8B-B14F-4D97-AF65-F5344CB8AC3E}">
        <p14:creationId xmlns:p14="http://schemas.microsoft.com/office/powerpoint/2010/main" val="38287606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4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D9FDFFC-9F84-114E-8DE1-4FCC3FFF33A3}"/>
              </a:ext>
            </a:extLst>
          </p:cNvPr>
          <p:cNvSpPr/>
          <p:nvPr userDrawn="1"/>
        </p:nvSpPr>
        <p:spPr>
          <a:xfrm>
            <a:off x="3468914" y="3599543"/>
            <a:ext cx="2525486"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B89CD7E-9ED7-9144-A5DD-048BA67F1441}"/>
              </a:ext>
            </a:extLst>
          </p:cNvPr>
          <p:cNvSpPr/>
          <p:nvPr userDrawn="1"/>
        </p:nvSpPr>
        <p:spPr>
          <a:xfrm>
            <a:off x="3806371"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a:extLst>
              <a:ext uri="{FF2B5EF4-FFF2-40B4-BE49-F238E27FC236}">
                <a16:creationId xmlns:a16="http://schemas.microsoft.com/office/drawing/2014/main" id="{7370BE45-A1CE-8740-8ED7-90D7BDB01A6C}"/>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22A95E9-FDB7-774A-A80F-6A0F359D98A4}"/>
              </a:ext>
            </a:extLst>
          </p:cNvPr>
          <p:cNvSpPr/>
          <p:nvPr userDrawn="1"/>
        </p:nvSpPr>
        <p:spPr>
          <a:xfrm>
            <a:off x="9280066"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2B39300-0F7C-F947-89BA-56232A8C8AEA}"/>
              </a:ext>
            </a:extLst>
          </p:cNvPr>
          <p:cNvSpPr/>
          <p:nvPr userDrawn="1"/>
        </p:nvSpPr>
        <p:spPr>
          <a:xfrm>
            <a:off x="5990771" y="1553029"/>
            <a:ext cx="2957276" cy="530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975EC3-8ED2-1F45-84C4-F2043A9328B9}"/>
              </a:ext>
            </a:extLst>
          </p:cNvPr>
          <p:cNvSpPr/>
          <p:nvPr userDrawn="1"/>
        </p:nvSpPr>
        <p:spPr>
          <a:xfrm>
            <a:off x="6201228" y="3599543"/>
            <a:ext cx="2525486"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75CBB4-4658-2943-928B-99471A136E6B}"/>
              </a:ext>
            </a:extLst>
          </p:cNvPr>
          <p:cNvSpPr/>
          <p:nvPr userDrawn="1"/>
        </p:nvSpPr>
        <p:spPr>
          <a:xfrm>
            <a:off x="736600" y="3599543"/>
            <a:ext cx="2525486"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718B392-A63C-F14F-BC35-581DA6654E67}"/>
              </a:ext>
            </a:extLst>
          </p:cNvPr>
          <p:cNvSpPr/>
          <p:nvPr userDrawn="1"/>
        </p:nvSpPr>
        <p:spPr>
          <a:xfrm>
            <a:off x="6514605" y="3599543"/>
            <a:ext cx="1846943" cy="17054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34" name="Text Placeholder 7">
            <a:extLst>
              <a:ext uri="{FF2B5EF4-FFF2-40B4-BE49-F238E27FC236}">
                <a16:creationId xmlns:a16="http://schemas.microsoft.com/office/drawing/2014/main" id="{28EDFA29-2797-9947-AFFB-2D6B6ECAD78D}"/>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5" name="Text Placeholder 7">
            <a:extLst>
              <a:ext uri="{FF2B5EF4-FFF2-40B4-BE49-F238E27FC236}">
                <a16:creationId xmlns:a16="http://schemas.microsoft.com/office/drawing/2014/main" id="{74FBF9C1-B67A-5D41-9C12-43931F47F3D4}"/>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6" name="Text Placeholder 7">
            <a:extLst>
              <a:ext uri="{FF2B5EF4-FFF2-40B4-BE49-F238E27FC236}">
                <a16:creationId xmlns:a16="http://schemas.microsoft.com/office/drawing/2014/main" id="{DA04B1C1-4CAC-9048-8D41-61E91A0F4F08}"/>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37" name="Text Placeholder 7">
            <a:extLst>
              <a:ext uri="{FF2B5EF4-FFF2-40B4-BE49-F238E27FC236}">
                <a16:creationId xmlns:a16="http://schemas.microsoft.com/office/drawing/2014/main" id="{E275F2C2-90B7-BD4A-A1F2-4E75A6D185F2}"/>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2" name="Text Placeholder 7">
            <a:extLst>
              <a:ext uri="{FF2B5EF4-FFF2-40B4-BE49-F238E27FC236}">
                <a16:creationId xmlns:a16="http://schemas.microsoft.com/office/drawing/2014/main" id="{BE78E6EC-A5FF-2645-B1E6-A777B2ADB8E2}"/>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43" name="Text Placeholder 7">
            <a:extLst>
              <a:ext uri="{FF2B5EF4-FFF2-40B4-BE49-F238E27FC236}">
                <a16:creationId xmlns:a16="http://schemas.microsoft.com/office/drawing/2014/main" id="{4D23DACB-FCB7-E048-B4B0-99BBA9E5476C}"/>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4" name="Text Placeholder 7">
            <a:extLst>
              <a:ext uri="{FF2B5EF4-FFF2-40B4-BE49-F238E27FC236}">
                <a16:creationId xmlns:a16="http://schemas.microsoft.com/office/drawing/2014/main" id="{BE7A5B9E-3EAE-1940-87D5-B976EE79334A}"/>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5" name="Text Placeholder 7">
            <a:extLst>
              <a:ext uri="{FF2B5EF4-FFF2-40B4-BE49-F238E27FC236}">
                <a16:creationId xmlns:a16="http://schemas.microsoft.com/office/drawing/2014/main" id="{AEB38754-B4F3-6546-98F7-44338D2B4BAA}"/>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7" name="Text Placeholder 7">
            <a:extLst>
              <a:ext uri="{FF2B5EF4-FFF2-40B4-BE49-F238E27FC236}">
                <a16:creationId xmlns:a16="http://schemas.microsoft.com/office/drawing/2014/main" id="{1A898200-0A2E-574A-9C9A-119F1D9F2816}"/>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48" name="Text Placeholder 7">
            <a:extLst>
              <a:ext uri="{FF2B5EF4-FFF2-40B4-BE49-F238E27FC236}">
                <a16:creationId xmlns:a16="http://schemas.microsoft.com/office/drawing/2014/main" id="{16EFAB87-0EC2-1843-A065-C1640C8AB026}"/>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49" name="Text Placeholder 7">
            <a:extLst>
              <a:ext uri="{FF2B5EF4-FFF2-40B4-BE49-F238E27FC236}">
                <a16:creationId xmlns:a16="http://schemas.microsoft.com/office/drawing/2014/main" id="{0612FD2D-410C-3C49-9415-7A499E97E66A}"/>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0" name="Text Placeholder 7">
            <a:extLst>
              <a:ext uri="{FF2B5EF4-FFF2-40B4-BE49-F238E27FC236}">
                <a16:creationId xmlns:a16="http://schemas.microsoft.com/office/drawing/2014/main" id="{E20FE3AD-7B16-7F46-8784-EF2751274F00}"/>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51" name="Text Placeholder 7">
            <a:extLst>
              <a:ext uri="{FF2B5EF4-FFF2-40B4-BE49-F238E27FC236}">
                <a16:creationId xmlns:a16="http://schemas.microsoft.com/office/drawing/2014/main" id="{D7F8E662-4F57-BE48-BE07-E0044EEE68DF}"/>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2" name="Text Placeholder 7">
            <a:extLst>
              <a:ext uri="{FF2B5EF4-FFF2-40B4-BE49-F238E27FC236}">
                <a16:creationId xmlns:a16="http://schemas.microsoft.com/office/drawing/2014/main" id="{61FFBAA9-9829-DC44-AA56-AF405A19EE53}"/>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53" name="Text Placeholder 7">
            <a:extLst>
              <a:ext uri="{FF2B5EF4-FFF2-40B4-BE49-F238E27FC236}">
                <a16:creationId xmlns:a16="http://schemas.microsoft.com/office/drawing/2014/main" id="{1C1D28BF-4EEB-9E4A-AFB3-D6985EEA8822}"/>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4" name="Text Placeholder 7">
            <a:extLst>
              <a:ext uri="{FF2B5EF4-FFF2-40B4-BE49-F238E27FC236}">
                <a16:creationId xmlns:a16="http://schemas.microsoft.com/office/drawing/2014/main" id="{689B4E75-B2B2-3544-AA2A-D9FF91EA6347}"/>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29" name="Rectangle 28">
            <a:extLst>
              <a:ext uri="{FF2B5EF4-FFF2-40B4-BE49-F238E27FC236}">
                <a16:creationId xmlns:a16="http://schemas.microsoft.com/office/drawing/2014/main" id="{9ACE001D-9031-0641-BE0E-E446D7343845}"/>
              </a:ext>
            </a:extLst>
          </p:cNvPr>
          <p:cNvSpPr/>
          <p:nvPr userDrawn="1"/>
        </p:nvSpPr>
        <p:spPr>
          <a:xfrm>
            <a:off x="1077683"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65312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4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2B39300-0F7C-F947-89BA-56232A8C8AEA}"/>
              </a:ext>
            </a:extLst>
          </p:cNvPr>
          <p:cNvSpPr/>
          <p:nvPr userDrawn="1"/>
        </p:nvSpPr>
        <p:spPr>
          <a:xfrm>
            <a:off x="8726713" y="1553029"/>
            <a:ext cx="2896438" cy="530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370BE45-A1CE-8740-8ED7-90D7BDB01A6C}"/>
              </a:ext>
            </a:extLst>
          </p:cNvPr>
          <p:cNvSpPr/>
          <p:nvPr userDrawn="1"/>
        </p:nvSpPr>
        <p:spPr>
          <a:xfrm>
            <a:off x="8933542" y="3599543"/>
            <a:ext cx="2525486" cy="32584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39A352C-1812-8F44-B419-A27473CF98DB}"/>
              </a:ext>
            </a:extLst>
          </p:cNvPr>
          <p:cNvSpPr/>
          <p:nvPr userDrawn="1"/>
        </p:nvSpPr>
        <p:spPr>
          <a:xfrm>
            <a:off x="9280065" y="3599543"/>
            <a:ext cx="1846943" cy="17054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75CBB4-4658-2943-928B-99471A136E6B}"/>
              </a:ext>
            </a:extLst>
          </p:cNvPr>
          <p:cNvSpPr/>
          <p:nvPr userDrawn="1"/>
        </p:nvSpPr>
        <p:spPr>
          <a:xfrm>
            <a:off x="736600" y="3599543"/>
            <a:ext cx="2525486" cy="3258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9" name="Rectangle 8">
            <a:extLst>
              <a:ext uri="{FF2B5EF4-FFF2-40B4-BE49-F238E27FC236}">
                <a16:creationId xmlns:a16="http://schemas.microsoft.com/office/drawing/2014/main" id="{3D9FDFFC-9F84-114E-8DE1-4FCC3FFF33A3}"/>
              </a:ext>
            </a:extLst>
          </p:cNvPr>
          <p:cNvSpPr/>
          <p:nvPr userDrawn="1"/>
        </p:nvSpPr>
        <p:spPr>
          <a:xfrm>
            <a:off x="3468914" y="3599543"/>
            <a:ext cx="2525486" cy="3258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975EC3-8ED2-1F45-84C4-F2043A9328B9}"/>
              </a:ext>
            </a:extLst>
          </p:cNvPr>
          <p:cNvSpPr/>
          <p:nvPr userDrawn="1"/>
        </p:nvSpPr>
        <p:spPr>
          <a:xfrm>
            <a:off x="6201228" y="3599543"/>
            <a:ext cx="2525486" cy="32584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B89CD7E-9ED7-9144-A5DD-048BA67F1441}"/>
              </a:ext>
            </a:extLst>
          </p:cNvPr>
          <p:cNvSpPr/>
          <p:nvPr userDrawn="1"/>
        </p:nvSpPr>
        <p:spPr>
          <a:xfrm>
            <a:off x="3806371"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a:extLst>
              <a:ext uri="{FF2B5EF4-FFF2-40B4-BE49-F238E27FC236}">
                <a16:creationId xmlns:a16="http://schemas.microsoft.com/office/drawing/2014/main" id="{A3891556-22E7-4645-A96E-7685C1EB7441}"/>
              </a:ext>
            </a:extLst>
          </p:cNvPr>
          <p:cNvSpPr/>
          <p:nvPr userDrawn="1"/>
        </p:nvSpPr>
        <p:spPr>
          <a:xfrm>
            <a:off x="6540499"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7">
            <a:extLst>
              <a:ext uri="{FF2B5EF4-FFF2-40B4-BE49-F238E27FC236}">
                <a16:creationId xmlns:a16="http://schemas.microsoft.com/office/drawing/2014/main" id="{28EDFA29-2797-9947-AFFB-2D6B6ECAD78D}"/>
              </a:ext>
            </a:extLst>
          </p:cNvPr>
          <p:cNvSpPr>
            <a:spLocks noGrp="1"/>
          </p:cNvSpPr>
          <p:nvPr>
            <p:ph type="body" sz="quarter" idx="16"/>
          </p:nvPr>
        </p:nvSpPr>
        <p:spPr>
          <a:xfrm>
            <a:off x="740227"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5" name="Text Placeholder 7">
            <a:extLst>
              <a:ext uri="{FF2B5EF4-FFF2-40B4-BE49-F238E27FC236}">
                <a16:creationId xmlns:a16="http://schemas.microsoft.com/office/drawing/2014/main" id="{74FBF9C1-B67A-5D41-9C12-43931F47F3D4}"/>
              </a:ext>
            </a:extLst>
          </p:cNvPr>
          <p:cNvSpPr>
            <a:spLocks noGrp="1"/>
          </p:cNvSpPr>
          <p:nvPr>
            <p:ph type="body" sz="quarter" idx="17"/>
          </p:nvPr>
        </p:nvSpPr>
        <p:spPr>
          <a:xfrm>
            <a:off x="34557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6" name="Text Placeholder 7">
            <a:extLst>
              <a:ext uri="{FF2B5EF4-FFF2-40B4-BE49-F238E27FC236}">
                <a16:creationId xmlns:a16="http://schemas.microsoft.com/office/drawing/2014/main" id="{DA04B1C1-4CAC-9048-8D41-61E91A0F4F08}"/>
              </a:ext>
            </a:extLst>
          </p:cNvPr>
          <p:cNvSpPr>
            <a:spLocks noGrp="1"/>
          </p:cNvSpPr>
          <p:nvPr>
            <p:ph type="body" sz="quarter" idx="18"/>
          </p:nvPr>
        </p:nvSpPr>
        <p:spPr>
          <a:xfrm>
            <a:off x="6198918" y="2445720"/>
            <a:ext cx="2518232"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37" name="Text Placeholder 7">
            <a:extLst>
              <a:ext uri="{FF2B5EF4-FFF2-40B4-BE49-F238E27FC236}">
                <a16:creationId xmlns:a16="http://schemas.microsoft.com/office/drawing/2014/main" id="{E275F2C2-90B7-BD4A-A1F2-4E75A6D185F2}"/>
              </a:ext>
            </a:extLst>
          </p:cNvPr>
          <p:cNvSpPr>
            <a:spLocks noGrp="1"/>
          </p:cNvSpPr>
          <p:nvPr>
            <p:ph type="body" sz="quarter" idx="19"/>
          </p:nvPr>
        </p:nvSpPr>
        <p:spPr>
          <a:xfrm>
            <a:off x="8928264" y="2445720"/>
            <a:ext cx="2518232"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2" name="Text Placeholder 7">
            <a:extLst>
              <a:ext uri="{FF2B5EF4-FFF2-40B4-BE49-F238E27FC236}">
                <a16:creationId xmlns:a16="http://schemas.microsoft.com/office/drawing/2014/main" id="{BE78E6EC-A5FF-2645-B1E6-A777B2ADB8E2}"/>
              </a:ext>
            </a:extLst>
          </p:cNvPr>
          <p:cNvSpPr>
            <a:spLocks noGrp="1"/>
          </p:cNvSpPr>
          <p:nvPr>
            <p:ph type="body" sz="quarter" idx="20"/>
          </p:nvPr>
        </p:nvSpPr>
        <p:spPr>
          <a:xfrm>
            <a:off x="1015999" y="5521429"/>
            <a:ext cx="1886858" cy="1038077"/>
          </a:xfrm>
        </p:spPr>
        <p:txBody>
          <a:bodyPr lIns="45720" rIns="0">
            <a:normAutofit/>
          </a:bodyPr>
          <a:lstStyle>
            <a:lvl1pPr marL="0" indent="0" algn="ctr">
              <a:buNone/>
              <a:defRPr sz="1200">
                <a:solidFill>
                  <a:schemeClr val="tx1">
                    <a:lumMod val="50000"/>
                    <a:lumOff val="50000"/>
                  </a:schemeClr>
                </a:solidFill>
              </a:defRPr>
            </a:lvl1pPr>
          </a:lstStyle>
          <a:p>
            <a:pPr lvl="0"/>
            <a:endParaRPr lang="en-US" dirty="0"/>
          </a:p>
        </p:txBody>
      </p:sp>
      <p:sp>
        <p:nvSpPr>
          <p:cNvPr id="43" name="Text Placeholder 7">
            <a:extLst>
              <a:ext uri="{FF2B5EF4-FFF2-40B4-BE49-F238E27FC236}">
                <a16:creationId xmlns:a16="http://schemas.microsoft.com/office/drawing/2014/main" id="{4D23DACB-FCB7-E048-B4B0-99BBA9E5476C}"/>
              </a:ext>
            </a:extLst>
          </p:cNvPr>
          <p:cNvSpPr>
            <a:spLocks noGrp="1"/>
          </p:cNvSpPr>
          <p:nvPr>
            <p:ph type="body" sz="quarter" idx="21"/>
          </p:nvPr>
        </p:nvSpPr>
        <p:spPr>
          <a:xfrm>
            <a:off x="37314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4" name="Text Placeholder 7">
            <a:extLst>
              <a:ext uri="{FF2B5EF4-FFF2-40B4-BE49-F238E27FC236}">
                <a16:creationId xmlns:a16="http://schemas.microsoft.com/office/drawing/2014/main" id="{BE7A5B9E-3EAE-1940-87D5-B976EE79334A}"/>
              </a:ext>
            </a:extLst>
          </p:cNvPr>
          <p:cNvSpPr>
            <a:spLocks noGrp="1"/>
          </p:cNvSpPr>
          <p:nvPr>
            <p:ph type="body" sz="quarter" idx="22"/>
          </p:nvPr>
        </p:nvSpPr>
        <p:spPr>
          <a:xfrm>
            <a:off x="6474690" y="5521429"/>
            <a:ext cx="1886858" cy="1038077"/>
          </a:xfrm>
        </p:spPr>
        <p:txBody>
          <a:bodyPr lIns="45720" rIns="0">
            <a:normAutofit/>
          </a:bodyPr>
          <a:lstStyle>
            <a:lvl1pPr marL="0" indent="0" algn="ctr">
              <a:buNone/>
              <a:defRPr sz="1200">
                <a:solidFill>
                  <a:schemeClr val="bg1"/>
                </a:solidFill>
              </a:defRPr>
            </a:lvl1pPr>
          </a:lstStyle>
          <a:p>
            <a:pPr lvl="0"/>
            <a:endParaRPr lang="en-US" dirty="0"/>
          </a:p>
        </p:txBody>
      </p:sp>
      <p:sp>
        <p:nvSpPr>
          <p:cNvPr id="45" name="Text Placeholder 7">
            <a:extLst>
              <a:ext uri="{FF2B5EF4-FFF2-40B4-BE49-F238E27FC236}">
                <a16:creationId xmlns:a16="http://schemas.microsoft.com/office/drawing/2014/main" id="{AEB38754-B4F3-6546-98F7-44338D2B4BAA}"/>
              </a:ext>
            </a:extLst>
          </p:cNvPr>
          <p:cNvSpPr>
            <a:spLocks noGrp="1"/>
          </p:cNvSpPr>
          <p:nvPr>
            <p:ph type="body" sz="quarter" idx="23"/>
          </p:nvPr>
        </p:nvSpPr>
        <p:spPr>
          <a:xfrm>
            <a:off x="9204036" y="5521429"/>
            <a:ext cx="1886858" cy="1038077"/>
          </a:xfrm>
        </p:spPr>
        <p:txBody>
          <a:bodyPr lIns="45720" rIns="0">
            <a:normAutofit/>
          </a:bodyPr>
          <a:lstStyle>
            <a:lvl1pPr marL="0" indent="0" algn="ctr">
              <a:buNone/>
              <a:defRPr sz="1200">
                <a:solidFill>
                  <a:schemeClr val="tx1"/>
                </a:solidFill>
              </a:defRPr>
            </a:lvl1pPr>
          </a:lstStyle>
          <a:p>
            <a:pPr lvl="0"/>
            <a:endParaRPr lang="en-US" dirty="0"/>
          </a:p>
        </p:txBody>
      </p:sp>
      <p:sp>
        <p:nvSpPr>
          <p:cNvPr id="47" name="Text Placeholder 7">
            <a:extLst>
              <a:ext uri="{FF2B5EF4-FFF2-40B4-BE49-F238E27FC236}">
                <a16:creationId xmlns:a16="http://schemas.microsoft.com/office/drawing/2014/main" id="{1A898200-0A2E-574A-9C9A-119F1D9F2816}"/>
              </a:ext>
            </a:extLst>
          </p:cNvPr>
          <p:cNvSpPr>
            <a:spLocks noGrp="1"/>
          </p:cNvSpPr>
          <p:nvPr>
            <p:ph type="body" sz="quarter" idx="24"/>
          </p:nvPr>
        </p:nvSpPr>
        <p:spPr>
          <a:xfrm>
            <a:off x="34755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48" name="Text Placeholder 7">
            <a:extLst>
              <a:ext uri="{FF2B5EF4-FFF2-40B4-BE49-F238E27FC236}">
                <a16:creationId xmlns:a16="http://schemas.microsoft.com/office/drawing/2014/main" id="{16EFAB87-0EC2-1843-A065-C1640C8AB026}"/>
              </a:ext>
            </a:extLst>
          </p:cNvPr>
          <p:cNvSpPr>
            <a:spLocks noGrp="1"/>
          </p:cNvSpPr>
          <p:nvPr>
            <p:ph type="body" sz="quarter" idx="25"/>
          </p:nvPr>
        </p:nvSpPr>
        <p:spPr>
          <a:xfrm>
            <a:off x="34755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49" name="Text Placeholder 7">
            <a:extLst>
              <a:ext uri="{FF2B5EF4-FFF2-40B4-BE49-F238E27FC236}">
                <a16:creationId xmlns:a16="http://schemas.microsoft.com/office/drawing/2014/main" id="{0612FD2D-410C-3C49-9415-7A499E97E66A}"/>
              </a:ext>
            </a:extLst>
          </p:cNvPr>
          <p:cNvSpPr>
            <a:spLocks noGrp="1"/>
          </p:cNvSpPr>
          <p:nvPr>
            <p:ph type="body" sz="quarter" idx="26"/>
          </p:nvPr>
        </p:nvSpPr>
        <p:spPr>
          <a:xfrm>
            <a:off x="732310"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0" name="Text Placeholder 7">
            <a:extLst>
              <a:ext uri="{FF2B5EF4-FFF2-40B4-BE49-F238E27FC236}">
                <a16:creationId xmlns:a16="http://schemas.microsoft.com/office/drawing/2014/main" id="{E20FE3AD-7B16-7F46-8784-EF2751274F00}"/>
              </a:ext>
            </a:extLst>
          </p:cNvPr>
          <p:cNvSpPr>
            <a:spLocks noGrp="1"/>
          </p:cNvSpPr>
          <p:nvPr>
            <p:ph type="body" sz="quarter" idx="27"/>
          </p:nvPr>
        </p:nvSpPr>
        <p:spPr>
          <a:xfrm>
            <a:off x="732310"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51" name="Text Placeholder 7">
            <a:extLst>
              <a:ext uri="{FF2B5EF4-FFF2-40B4-BE49-F238E27FC236}">
                <a16:creationId xmlns:a16="http://schemas.microsoft.com/office/drawing/2014/main" id="{D7F8E662-4F57-BE48-BE07-E0044EEE68DF}"/>
              </a:ext>
            </a:extLst>
          </p:cNvPr>
          <p:cNvSpPr>
            <a:spLocks noGrp="1"/>
          </p:cNvSpPr>
          <p:nvPr>
            <p:ph type="body" sz="quarter" idx="28"/>
          </p:nvPr>
        </p:nvSpPr>
        <p:spPr>
          <a:xfrm>
            <a:off x="6204856" y="3873474"/>
            <a:ext cx="2498439" cy="346364"/>
          </a:xfrm>
        </p:spPr>
        <p:txBody>
          <a:bodyPr lIns="45720" rIns="0">
            <a:noAutofit/>
          </a:bodyPr>
          <a:lstStyle>
            <a:lvl1pPr marL="0" indent="0" algn="ctr">
              <a:buNone/>
              <a:defRPr sz="2400" b="1">
                <a:solidFill>
                  <a:schemeClr val="tx1"/>
                </a:solidFill>
              </a:defRPr>
            </a:lvl1pPr>
          </a:lstStyle>
          <a:p>
            <a:pPr lvl="0"/>
            <a:endParaRPr lang="en-US" dirty="0"/>
          </a:p>
        </p:txBody>
      </p:sp>
      <p:sp>
        <p:nvSpPr>
          <p:cNvPr id="52" name="Text Placeholder 7">
            <a:extLst>
              <a:ext uri="{FF2B5EF4-FFF2-40B4-BE49-F238E27FC236}">
                <a16:creationId xmlns:a16="http://schemas.microsoft.com/office/drawing/2014/main" id="{61FFBAA9-9829-DC44-AA56-AF405A19EE53}"/>
              </a:ext>
            </a:extLst>
          </p:cNvPr>
          <p:cNvSpPr>
            <a:spLocks noGrp="1"/>
          </p:cNvSpPr>
          <p:nvPr>
            <p:ph type="body" sz="quarter" idx="29"/>
          </p:nvPr>
        </p:nvSpPr>
        <p:spPr>
          <a:xfrm>
            <a:off x="6204856" y="4219838"/>
            <a:ext cx="2498439" cy="858982"/>
          </a:xfrm>
        </p:spPr>
        <p:txBody>
          <a:bodyPr lIns="45720" rIns="0">
            <a:noAutofit/>
          </a:bodyPr>
          <a:lstStyle>
            <a:lvl1pPr marL="0" indent="0" algn="ctr">
              <a:buNone/>
              <a:defRPr sz="5400" b="1">
                <a:solidFill>
                  <a:schemeClr val="tx1"/>
                </a:solidFill>
              </a:defRPr>
            </a:lvl1pPr>
          </a:lstStyle>
          <a:p>
            <a:pPr lvl="0"/>
            <a:endParaRPr lang="en-US" dirty="0"/>
          </a:p>
        </p:txBody>
      </p:sp>
      <p:sp>
        <p:nvSpPr>
          <p:cNvPr id="53" name="Text Placeholder 7">
            <a:extLst>
              <a:ext uri="{FF2B5EF4-FFF2-40B4-BE49-F238E27FC236}">
                <a16:creationId xmlns:a16="http://schemas.microsoft.com/office/drawing/2014/main" id="{1C1D28BF-4EEB-9E4A-AFB3-D6985EEA8822}"/>
              </a:ext>
            </a:extLst>
          </p:cNvPr>
          <p:cNvSpPr>
            <a:spLocks noGrp="1"/>
          </p:cNvSpPr>
          <p:nvPr>
            <p:ph type="body" sz="quarter" idx="30"/>
          </p:nvPr>
        </p:nvSpPr>
        <p:spPr>
          <a:xfrm>
            <a:off x="8934202" y="3873474"/>
            <a:ext cx="2498439" cy="346364"/>
          </a:xfrm>
        </p:spPr>
        <p:txBody>
          <a:bodyPr lIns="45720" rIns="0">
            <a:noAutofit/>
          </a:bodyPr>
          <a:lstStyle>
            <a:lvl1pPr marL="0" indent="0" algn="ctr">
              <a:buNone/>
              <a:defRPr sz="2400" b="1">
                <a:solidFill>
                  <a:schemeClr val="bg1"/>
                </a:solidFill>
              </a:defRPr>
            </a:lvl1pPr>
          </a:lstStyle>
          <a:p>
            <a:pPr lvl="0"/>
            <a:endParaRPr lang="en-US" dirty="0"/>
          </a:p>
        </p:txBody>
      </p:sp>
      <p:sp>
        <p:nvSpPr>
          <p:cNvPr id="54" name="Text Placeholder 7">
            <a:extLst>
              <a:ext uri="{FF2B5EF4-FFF2-40B4-BE49-F238E27FC236}">
                <a16:creationId xmlns:a16="http://schemas.microsoft.com/office/drawing/2014/main" id="{689B4E75-B2B2-3544-AA2A-D9FF91EA6347}"/>
              </a:ext>
            </a:extLst>
          </p:cNvPr>
          <p:cNvSpPr>
            <a:spLocks noGrp="1"/>
          </p:cNvSpPr>
          <p:nvPr>
            <p:ph type="body" sz="quarter" idx="31"/>
          </p:nvPr>
        </p:nvSpPr>
        <p:spPr>
          <a:xfrm>
            <a:off x="8934202" y="4219838"/>
            <a:ext cx="2498439" cy="858982"/>
          </a:xfrm>
        </p:spPr>
        <p:txBody>
          <a:bodyPr lIns="45720" rIns="0">
            <a:noAutofit/>
          </a:bodyPr>
          <a:lstStyle>
            <a:lvl1pPr marL="0" indent="0" algn="ctr">
              <a:buNone/>
              <a:defRPr sz="5400" b="1">
                <a:solidFill>
                  <a:schemeClr val="bg1"/>
                </a:solidFill>
              </a:defRPr>
            </a:lvl1pPr>
          </a:lstStyle>
          <a:p>
            <a:pPr lvl="0"/>
            <a:endParaRPr lang="en-US" dirty="0"/>
          </a:p>
        </p:txBody>
      </p:sp>
      <p:sp>
        <p:nvSpPr>
          <p:cNvPr id="31" name="Rectangle 30">
            <a:extLst>
              <a:ext uri="{FF2B5EF4-FFF2-40B4-BE49-F238E27FC236}">
                <a16:creationId xmlns:a16="http://schemas.microsoft.com/office/drawing/2014/main" id="{1070C3F1-043C-3D47-A89F-CE9CFA429AFF}"/>
              </a:ext>
            </a:extLst>
          </p:cNvPr>
          <p:cNvSpPr/>
          <p:nvPr userDrawn="1"/>
        </p:nvSpPr>
        <p:spPr>
          <a:xfrm>
            <a:off x="1077683" y="3599543"/>
            <a:ext cx="1846943" cy="15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36131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56">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3983734" y="-356205"/>
            <a:ext cx="7370066" cy="1588127"/>
          </a:xfrm>
        </p:spPr>
        <p:txBody>
          <a:bodyPr wrap="square" lIns="0" rIns="0" anchor="b">
            <a:spAutoFit/>
          </a:bodyPr>
          <a:lstStyle>
            <a:lvl1pPr>
              <a:defRPr sz="5400">
                <a:solidFill>
                  <a:schemeClr val="tx1"/>
                </a:solidFill>
              </a:defRPr>
            </a:lvl1pPr>
          </a:lstStyle>
          <a:p>
            <a:r>
              <a:rPr lang="en-US" dirty="0"/>
              <a:t>Click to edit Master title style</a:t>
            </a:r>
          </a:p>
        </p:txBody>
      </p:sp>
      <p:sp>
        <p:nvSpPr>
          <p:cNvPr id="10" name="Rectangle 9">
            <a:extLst>
              <a:ext uri="{FF2B5EF4-FFF2-40B4-BE49-F238E27FC236}">
                <a16:creationId xmlns:a16="http://schemas.microsoft.com/office/drawing/2014/main" id="{21CC926D-C625-5844-9E8B-529A13A9A7C7}"/>
              </a:ext>
            </a:extLst>
          </p:cNvPr>
          <p:cNvSpPr/>
          <p:nvPr userDrawn="1"/>
        </p:nvSpPr>
        <p:spPr>
          <a:xfrm>
            <a:off x="0" y="1"/>
            <a:ext cx="3730171" cy="6200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7">
            <a:extLst>
              <a:ext uri="{FF2B5EF4-FFF2-40B4-BE49-F238E27FC236}">
                <a16:creationId xmlns:a16="http://schemas.microsoft.com/office/drawing/2014/main" id="{2D08B6AF-4C01-1E48-97C8-8ED9203E1512}"/>
              </a:ext>
            </a:extLst>
          </p:cNvPr>
          <p:cNvSpPr>
            <a:spLocks noGrp="1"/>
          </p:cNvSpPr>
          <p:nvPr>
            <p:ph type="body" sz="quarter" idx="18"/>
          </p:nvPr>
        </p:nvSpPr>
        <p:spPr>
          <a:xfrm>
            <a:off x="319648" y="236732"/>
            <a:ext cx="2409484" cy="2703415"/>
          </a:xfrm>
        </p:spPr>
        <p:txBody>
          <a:bodyPr lIns="45720" rIns="0">
            <a:normAutofit/>
          </a:bodyPr>
          <a:lstStyle>
            <a:lvl1pPr marL="0" indent="0" algn="l">
              <a:buNone/>
              <a:defRPr sz="2000">
                <a:solidFill>
                  <a:schemeClr val="bg1"/>
                </a:solidFill>
              </a:defRPr>
            </a:lvl1pPr>
          </a:lstStyle>
          <a:p>
            <a:pPr lvl="0"/>
            <a:endParaRPr lang="en-US" dirty="0"/>
          </a:p>
        </p:txBody>
      </p:sp>
      <p:sp>
        <p:nvSpPr>
          <p:cNvPr id="12" name="Footer Placeholder 4">
            <a:extLst>
              <a:ext uri="{FF2B5EF4-FFF2-40B4-BE49-F238E27FC236}">
                <a16:creationId xmlns:a16="http://schemas.microsoft.com/office/drawing/2014/main" id="{CBDE8E16-0558-4A21-858E-B33CDC597574}"/>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3" name="Slide Number Placeholder 5">
            <a:extLst>
              <a:ext uri="{FF2B5EF4-FFF2-40B4-BE49-F238E27FC236}">
                <a16:creationId xmlns:a16="http://schemas.microsoft.com/office/drawing/2014/main" id="{558D6353-CA61-49CF-BB2D-83A644EA1B38}"/>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12701681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57">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3983734" y="-356205"/>
            <a:ext cx="7370066" cy="1588127"/>
          </a:xfrm>
        </p:spPr>
        <p:txBody>
          <a:bodyPr wrap="square" lIns="0" rIns="0" anchor="b">
            <a:spAutoFit/>
          </a:bodyPr>
          <a:lstStyle>
            <a:lvl1pPr>
              <a:defRPr sz="5400">
                <a:solidFill>
                  <a:schemeClr val="bg1"/>
                </a:solidFill>
              </a:defRPr>
            </a:lvl1pPr>
          </a:lstStyle>
          <a:p>
            <a:r>
              <a:rPr lang="en-US" dirty="0"/>
              <a:t>Click to edit Master title style</a:t>
            </a:r>
          </a:p>
        </p:txBody>
      </p:sp>
      <p:sp>
        <p:nvSpPr>
          <p:cNvPr id="10" name="Rectangle 9">
            <a:extLst>
              <a:ext uri="{FF2B5EF4-FFF2-40B4-BE49-F238E27FC236}">
                <a16:creationId xmlns:a16="http://schemas.microsoft.com/office/drawing/2014/main" id="{21CC926D-C625-5844-9E8B-529A13A9A7C7}"/>
              </a:ext>
            </a:extLst>
          </p:cNvPr>
          <p:cNvSpPr/>
          <p:nvPr userDrawn="1"/>
        </p:nvSpPr>
        <p:spPr>
          <a:xfrm>
            <a:off x="0" y="1"/>
            <a:ext cx="3730171" cy="6200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7">
            <a:extLst>
              <a:ext uri="{FF2B5EF4-FFF2-40B4-BE49-F238E27FC236}">
                <a16:creationId xmlns:a16="http://schemas.microsoft.com/office/drawing/2014/main" id="{665A7CFF-B527-C843-9901-57524136641B}"/>
              </a:ext>
            </a:extLst>
          </p:cNvPr>
          <p:cNvSpPr>
            <a:spLocks noGrp="1"/>
          </p:cNvSpPr>
          <p:nvPr>
            <p:ph type="body" sz="quarter" idx="18"/>
          </p:nvPr>
        </p:nvSpPr>
        <p:spPr>
          <a:xfrm>
            <a:off x="319648" y="236732"/>
            <a:ext cx="2409484" cy="2703415"/>
          </a:xfrm>
        </p:spPr>
        <p:txBody>
          <a:bodyPr lIns="45720" rIns="0">
            <a:normAutofit/>
          </a:bodyPr>
          <a:lstStyle>
            <a:lvl1pPr marL="0" indent="0" algn="l">
              <a:buNone/>
              <a:defRPr sz="2000">
                <a:solidFill>
                  <a:schemeClr val="tx1"/>
                </a:solidFill>
              </a:defRPr>
            </a:lvl1pPr>
          </a:lstStyle>
          <a:p>
            <a:pPr lvl="0"/>
            <a:endParaRPr lang="en-US" dirty="0"/>
          </a:p>
        </p:txBody>
      </p:sp>
      <p:sp>
        <p:nvSpPr>
          <p:cNvPr id="12" name="Footer Placeholder 4">
            <a:extLst>
              <a:ext uri="{FF2B5EF4-FFF2-40B4-BE49-F238E27FC236}">
                <a16:creationId xmlns:a16="http://schemas.microsoft.com/office/drawing/2014/main" id="{51235B40-76DF-4118-8B70-916D91FBA5C4}"/>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3" name="Slide Number Placeholder 5">
            <a:extLst>
              <a:ext uri="{FF2B5EF4-FFF2-40B4-BE49-F238E27FC236}">
                <a16:creationId xmlns:a16="http://schemas.microsoft.com/office/drawing/2014/main" id="{EC4830C7-6187-42F9-927A-58AD7B0C5580}"/>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6478160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58">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3983734" y="-356205"/>
            <a:ext cx="7370066" cy="1588127"/>
          </a:xfrm>
        </p:spPr>
        <p:txBody>
          <a:bodyPr wrap="square" lIns="0" rIns="0" anchor="b">
            <a:spAutoFit/>
          </a:bodyPr>
          <a:lstStyle>
            <a:lvl1pPr>
              <a:defRPr sz="5400">
                <a:solidFill>
                  <a:schemeClr val="tx1"/>
                </a:solidFill>
              </a:defRPr>
            </a:lvl1pPr>
          </a:lstStyle>
          <a:p>
            <a:r>
              <a:rPr lang="en-US" dirty="0"/>
              <a:t>Click to edit Master title style</a:t>
            </a:r>
          </a:p>
        </p:txBody>
      </p:sp>
      <p:sp>
        <p:nvSpPr>
          <p:cNvPr id="15" name="Content Placeholder 2">
            <a:extLst>
              <a:ext uri="{FF2B5EF4-FFF2-40B4-BE49-F238E27FC236}">
                <a16:creationId xmlns:a16="http://schemas.microsoft.com/office/drawing/2014/main" id="{BD50C07F-AAC4-AF47-B02C-F52A544F789A}"/>
              </a:ext>
            </a:extLst>
          </p:cNvPr>
          <p:cNvSpPr>
            <a:spLocks noGrp="1"/>
          </p:cNvSpPr>
          <p:nvPr>
            <p:ph idx="1"/>
          </p:nvPr>
        </p:nvSpPr>
        <p:spPr>
          <a:xfrm>
            <a:off x="6444342" y="1473400"/>
            <a:ext cx="4909457" cy="4703562"/>
          </a:xfrm>
        </p:spPr>
        <p:txBody>
          <a:bodyPr lIns="0" tIns="91440" rIns="0"/>
          <a:lstStyle>
            <a:lvl1pPr>
              <a:spcAft>
                <a:spcPts val="1800"/>
              </a:spcAft>
              <a:defRPr>
                <a:solidFill>
                  <a:schemeClr val="tx1"/>
                </a:solidFill>
              </a:defRPr>
            </a:lvl1pPr>
            <a:lvl2pPr>
              <a:spcAft>
                <a:spcPts val="1800"/>
              </a:spcAft>
              <a:defRPr>
                <a:solidFill>
                  <a:schemeClr val="tx1"/>
                </a:solidFill>
              </a:defRPr>
            </a:lvl2pPr>
            <a:lvl3pPr>
              <a:spcAft>
                <a:spcPts val="1800"/>
              </a:spcAft>
              <a:defRPr>
                <a:solidFill>
                  <a:schemeClr val="tx1"/>
                </a:solidFill>
              </a:defRPr>
            </a:lvl3pPr>
            <a:lvl4pPr>
              <a:spcAft>
                <a:spcPts val="1800"/>
              </a:spcAft>
              <a:defRPr>
                <a:solidFill>
                  <a:schemeClr val="tx1"/>
                </a:solidFill>
              </a:defRPr>
            </a:lvl4pPr>
            <a:lvl5pPr>
              <a:spcAft>
                <a:spcPts val="18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1CC926D-C625-5844-9E8B-529A13A9A7C7}"/>
              </a:ext>
            </a:extLst>
          </p:cNvPr>
          <p:cNvSpPr/>
          <p:nvPr userDrawn="1"/>
        </p:nvSpPr>
        <p:spPr>
          <a:xfrm>
            <a:off x="0" y="1"/>
            <a:ext cx="3730171" cy="6200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FD613BA1-E711-4F69-9D10-EBBBCBBAC616}"/>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2" name="Slide Number Placeholder 5">
            <a:extLst>
              <a:ext uri="{FF2B5EF4-FFF2-40B4-BE49-F238E27FC236}">
                <a16:creationId xmlns:a16="http://schemas.microsoft.com/office/drawing/2014/main" id="{5185E338-AC43-43AA-AA75-0559AF4B0E74}"/>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4734779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59">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3983734" y="-356205"/>
            <a:ext cx="7370066" cy="1588127"/>
          </a:xfrm>
        </p:spPr>
        <p:txBody>
          <a:bodyPr wrap="square" lIns="0" rIns="0" anchor="b">
            <a:spAutoFit/>
          </a:bodyPr>
          <a:lstStyle>
            <a:lvl1pPr>
              <a:defRPr sz="5400">
                <a:solidFill>
                  <a:schemeClr val="bg1"/>
                </a:solidFill>
              </a:defRPr>
            </a:lvl1pPr>
          </a:lstStyle>
          <a:p>
            <a:r>
              <a:rPr lang="en-US" dirty="0"/>
              <a:t>Click to edit Master title style</a:t>
            </a:r>
          </a:p>
        </p:txBody>
      </p:sp>
      <p:sp>
        <p:nvSpPr>
          <p:cNvPr id="15" name="Content Placeholder 2">
            <a:extLst>
              <a:ext uri="{FF2B5EF4-FFF2-40B4-BE49-F238E27FC236}">
                <a16:creationId xmlns:a16="http://schemas.microsoft.com/office/drawing/2014/main" id="{BD50C07F-AAC4-AF47-B02C-F52A544F789A}"/>
              </a:ext>
            </a:extLst>
          </p:cNvPr>
          <p:cNvSpPr>
            <a:spLocks noGrp="1"/>
          </p:cNvSpPr>
          <p:nvPr>
            <p:ph idx="1"/>
          </p:nvPr>
        </p:nvSpPr>
        <p:spPr>
          <a:xfrm>
            <a:off x="6444342" y="1473400"/>
            <a:ext cx="4909457" cy="4703562"/>
          </a:xfrm>
        </p:spPr>
        <p:txBody>
          <a:bodyPr lIns="0" tIns="91440" rIns="0"/>
          <a:lstStyle>
            <a:lvl1pPr>
              <a:spcAft>
                <a:spcPts val="1800"/>
              </a:spcAft>
              <a:defRPr>
                <a:solidFill>
                  <a:schemeClr val="bg1"/>
                </a:solidFill>
              </a:defRPr>
            </a:lvl1pPr>
            <a:lvl2pPr>
              <a:spcAft>
                <a:spcPts val="1800"/>
              </a:spcAft>
              <a:defRPr>
                <a:solidFill>
                  <a:schemeClr val="bg1"/>
                </a:solidFill>
              </a:defRPr>
            </a:lvl2pPr>
            <a:lvl3pPr>
              <a:spcAft>
                <a:spcPts val="1800"/>
              </a:spcAft>
              <a:defRPr>
                <a:solidFill>
                  <a:schemeClr val="bg1"/>
                </a:solidFill>
              </a:defRPr>
            </a:lvl3pPr>
            <a:lvl4pPr>
              <a:spcAft>
                <a:spcPts val="1800"/>
              </a:spcAft>
              <a:defRPr>
                <a:solidFill>
                  <a:schemeClr val="bg1"/>
                </a:solidFill>
              </a:defRPr>
            </a:lvl4pPr>
            <a:lvl5pPr>
              <a:spcAft>
                <a:spcPts val="1800"/>
              </a:spcAft>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1CC926D-C625-5844-9E8B-529A13A9A7C7}"/>
              </a:ext>
            </a:extLst>
          </p:cNvPr>
          <p:cNvSpPr/>
          <p:nvPr userDrawn="1"/>
        </p:nvSpPr>
        <p:spPr>
          <a:xfrm>
            <a:off x="0" y="1"/>
            <a:ext cx="3730171" cy="6200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12E52E6B-2764-4DDC-BF19-83CEEA7DE03E}"/>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2" name="Slide Number Placeholder 5">
            <a:extLst>
              <a:ext uri="{FF2B5EF4-FFF2-40B4-BE49-F238E27FC236}">
                <a16:creationId xmlns:a16="http://schemas.microsoft.com/office/drawing/2014/main" id="{B498091E-2F45-4CBE-932E-0176EDC978B0}"/>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31891526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70">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D702EEF-F67A-2248-929C-3E2ED5A257EA}"/>
              </a:ext>
            </a:extLst>
          </p:cNvPr>
          <p:cNvSpPr/>
          <p:nvPr userDrawn="1"/>
        </p:nvSpPr>
        <p:spPr>
          <a:xfrm>
            <a:off x="0" y="0"/>
            <a:ext cx="40655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4D46726-051C-2E4A-982B-A28EE074562B}"/>
              </a:ext>
            </a:extLst>
          </p:cNvPr>
          <p:cNvSpPr/>
          <p:nvPr userDrawn="1"/>
        </p:nvSpPr>
        <p:spPr>
          <a:xfrm>
            <a:off x="0" y="0"/>
            <a:ext cx="40655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E0189F4-08D1-C64C-82E7-F4671FDE7EB3}"/>
              </a:ext>
            </a:extLst>
          </p:cNvPr>
          <p:cNvSpPr>
            <a:spLocks noGrp="1"/>
          </p:cNvSpPr>
          <p:nvPr>
            <p:ph type="title"/>
          </p:nvPr>
        </p:nvSpPr>
        <p:spPr>
          <a:xfrm>
            <a:off x="838200" y="-1851999"/>
            <a:ext cx="2946009" cy="3083921"/>
          </a:xfrm>
        </p:spPr>
        <p:txBody>
          <a:bodyPr wrap="square" lIns="0" rIns="0" anchor="b">
            <a:spAutoFit/>
          </a:bodyPr>
          <a:lstStyle>
            <a:lvl1pPr>
              <a:defRPr sz="5400">
                <a:solidFill>
                  <a:schemeClr val="bg1"/>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85CFC52C-476A-9642-A534-85A5324A2452}"/>
              </a:ext>
            </a:extLst>
          </p:cNvPr>
          <p:cNvSpPr>
            <a:spLocks noGrp="1"/>
          </p:cNvSpPr>
          <p:nvPr>
            <p:ph idx="1"/>
          </p:nvPr>
        </p:nvSpPr>
        <p:spPr>
          <a:xfrm>
            <a:off x="4650200" y="633046"/>
            <a:ext cx="6703600" cy="5656460"/>
          </a:xfrm>
        </p:spPr>
        <p:txBody>
          <a:bodyPr lIns="0" tIns="91440" rIns="0"/>
          <a:lstStyle>
            <a:lvl1pPr>
              <a:spcAft>
                <a:spcPts val="1800"/>
              </a:spcAft>
              <a:defRPr>
                <a:solidFill>
                  <a:schemeClr val="accent2"/>
                </a:solidFill>
              </a:defRPr>
            </a:lvl1pPr>
            <a:lvl2pPr>
              <a:spcAft>
                <a:spcPts val="1800"/>
              </a:spcAft>
              <a:defRPr>
                <a:solidFill>
                  <a:schemeClr val="accent2"/>
                </a:solidFill>
              </a:defRPr>
            </a:lvl2pPr>
            <a:lvl3pPr>
              <a:spcAft>
                <a:spcPts val="1800"/>
              </a:spcAft>
              <a:defRPr>
                <a:solidFill>
                  <a:schemeClr val="accent2"/>
                </a:solidFill>
              </a:defRPr>
            </a:lvl3pPr>
            <a:lvl4pPr>
              <a:spcAft>
                <a:spcPts val="1800"/>
              </a:spcAft>
              <a:defRPr>
                <a:solidFill>
                  <a:schemeClr val="accent2"/>
                </a:solidFill>
              </a:defRPr>
            </a:lvl4pPr>
            <a:lvl5pPr>
              <a:spcAft>
                <a:spcPts val="1800"/>
              </a:spcAft>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7">
            <a:extLst>
              <a:ext uri="{FF2B5EF4-FFF2-40B4-BE49-F238E27FC236}">
                <a16:creationId xmlns:a16="http://schemas.microsoft.com/office/drawing/2014/main" id="{ED695F9B-DFDF-3F47-AE0D-9F0356314241}"/>
              </a:ext>
            </a:extLst>
          </p:cNvPr>
          <p:cNvSpPr>
            <a:spLocks noGrp="1"/>
          </p:cNvSpPr>
          <p:nvPr>
            <p:ph type="body" sz="quarter" idx="16"/>
          </p:nvPr>
        </p:nvSpPr>
        <p:spPr>
          <a:xfrm>
            <a:off x="838200" y="1744394"/>
            <a:ext cx="2946009" cy="4318781"/>
          </a:xfrm>
        </p:spPr>
        <p:txBody>
          <a:bodyPr lIns="45720" rIns="0">
            <a:normAutofit/>
          </a:bodyPr>
          <a:lstStyle>
            <a:lvl1pPr marL="0" indent="0" algn="l">
              <a:lnSpc>
                <a:spcPct val="100000"/>
              </a:lnSpc>
              <a:spcBef>
                <a:spcPts val="0"/>
              </a:spcBef>
              <a:spcAft>
                <a:spcPts val="1200"/>
              </a:spcAft>
              <a:buNone/>
              <a:defRPr sz="1600">
                <a:solidFill>
                  <a:schemeClr val="bg1"/>
                </a:solidFill>
              </a:defRPr>
            </a:lvl1pPr>
          </a:lstStyle>
          <a:p>
            <a:pPr lvl="0"/>
            <a:endParaRPr lang="en-US" dirty="0"/>
          </a:p>
        </p:txBody>
      </p:sp>
      <p:sp>
        <p:nvSpPr>
          <p:cNvPr id="14" name="Footer Placeholder 4">
            <a:extLst>
              <a:ext uri="{FF2B5EF4-FFF2-40B4-BE49-F238E27FC236}">
                <a16:creationId xmlns:a16="http://schemas.microsoft.com/office/drawing/2014/main" id="{A3616FC4-0E6D-4AA5-896F-0756F179FC89}"/>
              </a:ext>
            </a:extLst>
          </p:cNvPr>
          <p:cNvSpPr>
            <a:spLocks noGrp="1"/>
          </p:cNvSpPr>
          <p:nvPr>
            <p:ph type="ftr" sz="quarter" idx="3"/>
          </p:nvPr>
        </p:nvSpPr>
        <p:spPr>
          <a:xfrm>
            <a:off x="4650200" y="6246558"/>
            <a:ext cx="5074372" cy="365125"/>
          </a:xfrm>
          <a:prstGeom prst="rect">
            <a:avLst/>
          </a:prstGeom>
        </p:spPr>
        <p:txBody>
          <a:bodyPr vert="horz" lIns="0" tIns="45720" rIns="0" bIns="45720" rtlCol="0" anchor="ctr"/>
          <a:lstStyle>
            <a:lvl1pPr algn="l">
              <a:defRPr lang="en-US"/>
            </a:lvl1pPr>
          </a:lstStyle>
          <a:p>
            <a:endParaRPr lang="en-US" dirty="0"/>
          </a:p>
        </p:txBody>
      </p:sp>
      <p:sp>
        <p:nvSpPr>
          <p:cNvPr id="15" name="Slide Number Placeholder 5">
            <a:extLst>
              <a:ext uri="{FF2B5EF4-FFF2-40B4-BE49-F238E27FC236}">
                <a16:creationId xmlns:a16="http://schemas.microsoft.com/office/drawing/2014/main" id="{6B359DE3-79CD-4E5B-9363-572BEC539500}"/>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30013832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71">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4714203" y="884842"/>
            <a:ext cx="6877573" cy="701731"/>
          </a:xfrm>
        </p:spPr>
        <p:txBody>
          <a:bodyPr wrap="square" lIns="0" rIns="0" anchor="b">
            <a:spAutoFit/>
          </a:bodyPr>
          <a:lstStyle>
            <a:lvl1pPr>
              <a:defRPr sz="4400">
                <a:solidFill>
                  <a:schemeClr val="tx1"/>
                </a:solidFill>
              </a:defRPr>
            </a:lvl1pPr>
          </a:lstStyle>
          <a:p>
            <a:r>
              <a:rPr lang="en-US" dirty="0"/>
              <a:t>Click to edit Master title style</a:t>
            </a:r>
          </a:p>
        </p:txBody>
      </p:sp>
      <p:sp>
        <p:nvSpPr>
          <p:cNvPr id="10" name="Text Placeholder 7">
            <a:extLst>
              <a:ext uri="{FF2B5EF4-FFF2-40B4-BE49-F238E27FC236}">
                <a16:creationId xmlns:a16="http://schemas.microsoft.com/office/drawing/2014/main" id="{72A226B7-65FB-6046-9C4E-820E8DF51218}"/>
              </a:ext>
            </a:extLst>
          </p:cNvPr>
          <p:cNvSpPr>
            <a:spLocks noGrp="1"/>
          </p:cNvSpPr>
          <p:nvPr>
            <p:ph type="body" sz="quarter" idx="16"/>
          </p:nvPr>
        </p:nvSpPr>
        <p:spPr>
          <a:xfrm>
            <a:off x="4714204" y="1997611"/>
            <a:ext cx="6877574" cy="4065564"/>
          </a:xfrm>
        </p:spPr>
        <p:txBody>
          <a:bodyPr lIns="45720" rIns="0">
            <a:normAutofit/>
          </a:bodyPr>
          <a:lstStyle>
            <a:lvl1pPr marL="0" indent="0" algn="l">
              <a:buNone/>
              <a:defRPr sz="2400">
                <a:solidFill>
                  <a:schemeClr val="tx1"/>
                </a:solidFill>
              </a:defRPr>
            </a:lvl1pPr>
          </a:lstStyle>
          <a:p>
            <a:pPr lvl="0"/>
            <a:endParaRPr lang="en-US" dirty="0"/>
          </a:p>
        </p:txBody>
      </p:sp>
      <p:sp>
        <p:nvSpPr>
          <p:cNvPr id="3" name="Picture Placeholder 2">
            <a:extLst>
              <a:ext uri="{FF2B5EF4-FFF2-40B4-BE49-F238E27FC236}">
                <a16:creationId xmlns:a16="http://schemas.microsoft.com/office/drawing/2014/main" id="{6B8B20F1-D4C8-DB49-A545-EDB4D6E05CF6}"/>
              </a:ext>
            </a:extLst>
          </p:cNvPr>
          <p:cNvSpPr>
            <a:spLocks noGrp="1"/>
          </p:cNvSpPr>
          <p:nvPr>
            <p:ph type="pic" sz="quarter" idx="17"/>
          </p:nvPr>
        </p:nvSpPr>
        <p:spPr>
          <a:xfrm>
            <a:off x="2583753" y="0"/>
            <a:ext cx="1787525" cy="1978025"/>
          </a:xfrm>
          <a:solidFill>
            <a:srgbClr val="00B0F0"/>
          </a:solidFill>
        </p:spPr>
        <p:txBody>
          <a:bodyPr/>
          <a:lstStyle/>
          <a:p>
            <a:endParaRPr lang="en-US" dirty="0"/>
          </a:p>
        </p:txBody>
      </p:sp>
      <p:sp>
        <p:nvSpPr>
          <p:cNvPr id="11" name="Footer Placeholder 4">
            <a:extLst>
              <a:ext uri="{FF2B5EF4-FFF2-40B4-BE49-F238E27FC236}">
                <a16:creationId xmlns:a16="http://schemas.microsoft.com/office/drawing/2014/main" id="{2168616D-A3C0-4F5C-B57E-F368554AA027}"/>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2" name="Slide Number Placeholder 5">
            <a:extLst>
              <a:ext uri="{FF2B5EF4-FFF2-40B4-BE49-F238E27FC236}">
                <a16:creationId xmlns:a16="http://schemas.microsoft.com/office/drawing/2014/main" id="{0AC3CE3C-FEFB-4961-8A36-8FEC12355219}"/>
              </a:ext>
            </a:extLst>
          </p:cNvPr>
          <p:cNvSpPr>
            <a:spLocks noGrp="1"/>
          </p:cNvSpPr>
          <p:nvPr>
            <p:ph type="sldNum" sz="quarter" idx="4"/>
          </p:nvPr>
        </p:nvSpPr>
        <p:spPr>
          <a:xfrm>
            <a:off x="10339921"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2077101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0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CEF22F4C-F706-8340-AF8B-480C58160B88}"/>
              </a:ext>
            </a:extLst>
          </p:cNvPr>
          <p:cNvSpPr>
            <a:spLocks noGrp="1"/>
          </p:cNvSpPr>
          <p:nvPr>
            <p:ph type="pic" sz="quarter" idx="10"/>
          </p:nvPr>
        </p:nvSpPr>
        <p:spPr>
          <a:xfrm>
            <a:off x="257299" y="249238"/>
            <a:ext cx="5838701" cy="6359525"/>
          </a:xfrm>
          <a:solidFill>
            <a:srgbClr val="00B0F0"/>
          </a:solidFill>
        </p:spPr>
        <p:txBody>
          <a:bodyPr/>
          <a:lstStyle/>
          <a:p>
            <a:endParaRPr lang="en-US" dirty="0"/>
          </a:p>
        </p:txBody>
      </p:sp>
      <p:sp>
        <p:nvSpPr>
          <p:cNvPr id="18" name="Title 15">
            <a:extLst>
              <a:ext uri="{FF2B5EF4-FFF2-40B4-BE49-F238E27FC236}">
                <a16:creationId xmlns:a16="http://schemas.microsoft.com/office/drawing/2014/main" id="{FF7381F3-FF73-0A41-9159-FAB52A79CD2D}"/>
              </a:ext>
            </a:extLst>
          </p:cNvPr>
          <p:cNvSpPr>
            <a:spLocks noGrp="1"/>
          </p:cNvSpPr>
          <p:nvPr>
            <p:ph type="title"/>
          </p:nvPr>
        </p:nvSpPr>
        <p:spPr>
          <a:xfrm>
            <a:off x="7671459" y="1362652"/>
            <a:ext cx="3966357" cy="1808059"/>
          </a:xfrm>
        </p:spPr>
        <p:txBody>
          <a:bodyPr anchor="b" anchorCtr="0"/>
          <a:lstStyle>
            <a:lvl1pPr>
              <a:defRPr>
                <a:solidFill>
                  <a:schemeClr val="bg1"/>
                </a:solidFill>
              </a:defRPr>
            </a:lvl1pPr>
          </a:lstStyle>
          <a:p>
            <a:r>
              <a:rPr lang="en-US"/>
              <a:t>Click to edit Master title style</a:t>
            </a:r>
          </a:p>
        </p:txBody>
      </p:sp>
      <p:sp>
        <p:nvSpPr>
          <p:cNvPr id="19" name="Text Placeholder 2">
            <a:extLst>
              <a:ext uri="{FF2B5EF4-FFF2-40B4-BE49-F238E27FC236}">
                <a16:creationId xmlns:a16="http://schemas.microsoft.com/office/drawing/2014/main" id="{4C361A2C-6464-8142-8DE3-61DAF6AD5B80}"/>
              </a:ext>
            </a:extLst>
          </p:cNvPr>
          <p:cNvSpPr>
            <a:spLocks noGrp="1"/>
          </p:cNvSpPr>
          <p:nvPr>
            <p:ph type="body" idx="1"/>
          </p:nvPr>
        </p:nvSpPr>
        <p:spPr>
          <a:xfrm>
            <a:off x="7671458" y="3714007"/>
            <a:ext cx="3966357" cy="1500187"/>
          </a:xfrm>
        </p:spPr>
        <p:txBody>
          <a:bodyPr/>
          <a:lstStyle>
            <a:lvl1pPr marL="0" indent="0">
              <a:buNone/>
              <a:defRPr sz="24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Footer Placeholder 4">
            <a:extLst>
              <a:ext uri="{FF2B5EF4-FFF2-40B4-BE49-F238E27FC236}">
                <a16:creationId xmlns:a16="http://schemas.microsoft.com/office/drawing/2014/main" id="{81AA7C6D-A4E6-4A28-8E69-EC39D53CA944}"/>
              </a:ext>
            </a:extLst>
          </p:cNvPr>
          <p:cNvSpPr>
            <a:spLocks noGrp="1"/>
          </p:cNvSpPr>
          <p:nvPr>
            <p:ph type="ftr" sz="quarter" idx="3"/>
          </p:nvPr>
        </p:nvSpPr>
        <p:spPr>
          <a:xfrm>
            <a:off x="6238875" y="6246558"/>
            <a:ext cx="5398940" cy="365125"/>
          </a:xfrm>
          <a:prstGeom prst="rect">
            <a:avLst/>
          </a:prstGeom>
        </p:spPr>
        <p:txBody>
          <a:bodyPr vert="horz" lIns="0" tIns="45720" rIns="0" bIns="45720" rtlCol="0" anchor="ctr"/>
          <a:lstStyle>
            <a:lvl1pPr>
              <a:defRPr lang="en-US"/>
            </a:lvl1pPr>
          </a:lstStyle>
          <a:p>
            <a:pPr algn="r"/>
            <a:endParaRPr lang="en-US" dirty="0"/>
          </a:p>
        </p:txBody>
      </p:sp>
      <p:sp>
        <p:nvSpPr>
          <p:cNvPr id="8" name="Rectangle 7">
            <a:extLst>
              <a:ext uri="{FF2B5EF4-FFF2-40B4-BE49-F238E27FC236}">
                <a16:creationId xmlns:a16="http://schemas.microsoft.com/office/drawing/2014/main" id="{33CC02B1-E90E-432B-A959-1A63FE85A06F}"/>
              </a:ext>
            </a:extLst>
          </p:cNvPr>
          <p:cNvSpPr/>
          <p:nvPr userDrawn="1"/>
        </p:nvSpPr>
        <p:spPr>
          <a:xfrm>
            <a:off x="7671459" y="3332105"/>
            <a:ext cx="918194" cy="163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8795309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73">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0" name="Rectangle 9">
            <a:extLst>
              <a:ext uri="{FF2B5EF4-FFF2-40B4-BE49-F238E27FC236}">
                <a16:creationId xmlns:a16="http://schemas.microsoft.com/office/drawing/2014/main" id="{389AA522-F50D-AA45-BB1C-5C15A3EC831A}"/>
              </a:ext>
            </a:extLst>
          </p:cNvPr>
          <p:cNvSpPr/>
          <p:nvPr userDrawn="1"/>
        </p:nvSpPr>
        <p:spPr>
          <a:xfrm>
            <a:off x="-110835" y="1545951"/>
            <a:ext cx="4350326" cy="20435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7A0A6D3-BD47-C348-81A1-1A8CC9B7AA0A}"/>
              </a:ext>
            </a:extLst>
          </p:cNvPr>
          <p:cNvSpPr/>
          <p:nvPr userDrawn="1"/>
        </p:nvSpPr>
        <p:spPr>
          <a:xfrm>
            <a:off x="-110836" y="3970497"/>
            <a:ext cx="4350326" cy="20435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539DE4C-F933-F443-87FB-4D25C54CC96F}"/>
              </a:ext>
            </a:extLst>
          </p:cNvPr>
          <p:cNvSpPr/>
          <p:nvPr userDrawn="1"/>
        </p:nvSpPr>
        <p:spPr>
          <a:xfrm rot="10800000">
            <a:off x="7952511" y="3970496"/>
            <a:ext cx="4350326" cy="20435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AF50FFA-D8B6-E14E-88CD-10B273599F46}"/>
              </a:ext>
            </a:extLst>
          </p:cNvPr>
          <p:cNvSpPr/>
          <p:nvPr userDrawn="1"/>
        </p:nvSpPr>
        <p:spPr>
          <a:xfrm rot="10800000">
            <a:off x="7952512" y="1545951"/>
            <a:ext cx="4350326" cy="20435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CEF41FF-6BFB-4A44-BFB3-63BA3C4174CC}"/>
              </a:ext>
            </a:extLst>
          </p:cNvPr>
          <p:cNvSpPr/>
          <p:nvPr userDrawn="1"/>
        </p:nvSpPr>
        <p:spPr>
          <a:xfrm>
            <a:off x="3809995" y="3911616"/>
            <a:ext cx="2161309" cy="2161307"/>
          </a:xfrm>
          <a:prstGeom prst="ellipse">
            <a:avLst/>
          </a:prstGeom>
          <a:solidFill>
            <a:schemeClr val="accent2"/>
          </a:solid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0F00A2B-D355-D640-9CBD-FC2B194F5365}"/>
              </a:ext>
            </a:extLst>
          </p:cNvPr>
          <p:cNvSpPr/>
          <p:nvPr userDrawn="1"/>
        </p:nvSpPr>
        <p:spPr>
          <a:xfrm rot="10800000">
            <a:off x="6220696" y="3911615"/>
            <a:ext cx="2161309" cy="2161307"/>
          </a:xfrm>
          <a:prstGeom prst="ellipse">
            <a:avLst/>
          </a:prstGeom>
          <a:solidFill>
            <a:schemeClr val="accent2"/>
          </a:solid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AEB8BE3-255B-5E4D-AB70-F13503D24B12}"/>
              </a:ext>
            </a:extLst>
          </p:cNvPr>
          <p:cNvSpPr/>
          <p:nvPr userDrawn="1"/>
        </p:nvSpPr>
        <p:spPr>
          <a:xfrm>
            <a:off x="3809995" y="1487070"/>
            <a:ext cx="2161309" cy="2161307"/>
          </a:xfrm>
          <a:prstGeom prst="ellipse">
            <a:avLst/>
          </a:prstGeom>
          <a:solidFill>
            <a:schemeClr val="accent2"/>
          </a:solid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7580DA5-808B-0441-BE64-BB5D9B4E6E3A}"/>
              </a:ext>
            </a:extLst>
          </p:cNvPr>
          <p:cNvSpPr/>
          <p:nvPr userDrawn="1"/>
        </p:nvSpPr>
        <p:spPr>
          <a:xfrm rot="10800000">
            <a:off x="6220696" y="1487070"/>
            <a:ext cx="2161309" cy="2161307"/>
          </a:xfrm>
          <a:prstGeom prst="ellipse">
            <a:avLst/>
          </a:prstGeom>
          <a:solidFill>
            <a:schemeClr val="accent2"/>
          </a:solid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7">
            <a:extLst>
              <a:ext uri="{FF2B5EF4-FFF2-40B4-BE49-F238E27FC236}">
                <a16:creationId xmlns:a16="http://schemas.microsoft.com/office/drawing/2014/main" id="{7F3AD4F2-1B59-5040-BE84-03054CE0196D}"/>
              </a:ext>
            </a:extLst>
          </p:cNvPr>
          <p:cNvSpPr>
            <a:spLocks noGrp="1"/>
          </p:cNvSpPr>
          <p:nvPr userDrawn="1">
            <p:ph type="body" sz="quarter" idx="16"/>
          </p:nvPr>
        </p:nvSpPr>
        <p:spPr>
          <a:xfrm>
            <a:off x="423557" y="1754997"/>
            <a:ext cx="3261752" cy="1625452"/>
          </a:xfrm>
        </p:spPr>
        <p:txBody>
          <a:bodyPr lIns="45720" rIns="0">
            <a:normAutofit/>
          </a:bodyPr>
          <a:lstStyle>
            <a:lvl1pPr marL="0" indent="0" algn="r">
              <a:buNone/>
              <a:defRPr sz="2400">
                <a:solidFill>
                  <a:schemeClr val="tx1"/>
                </a:solidFill>
              </a:defRPr>
            </a:lvl1pPr>
          </a:lstStyle>
          <a:p>
            <a:pPr lvl="0"/>
            <a:endParaRPr lang="en-US" dirty="0"/>
          </a:p>
        </p:txBody>
      </p:sp>
      <p:sp>
        <p:nvSpPr>
          <p:cNvPr id="24" name="Text Placeholder 7">
            <a:extLst>
              <a:ext uri="{FF2B5EF4-FFF2-40B4-BE49-F238E27FC236}">
                <a16:creationId xmlns:a16="http://schemas.microsoft.com/office/drawing/2014/main" id="{987AB1A0-2E94-244F-885F-0D90EED6ACE3}"/>
              </a:ext>
            </a:extLst>
          </p:cNvPr>
          <p:cNvSpPr>
            <a:spLocks noGrp="1"/>
          </p:cNvSpPr>
          <p:nvPr userDrawn="1">
            <p:ph type="body" sz="quarter" idx="17"/>
          </p:nvPr>
        </p:nvSpPr>
        <p:spPr>
          <a:xfrm>
            <a:off x="423557" y="4179543"/>
            <a:ext cx="3261752" cy="1625452"/>
          </a:xfrm>
        </p:spPr>
        <p:txBody>
          <a:bodyPr lIns="45720" rIns="0">
            <a:normAutofit/>
          </a:bodyPr>
          <a:lstStyle>
            <a:lvl1pPr marL="0" indent="0" algn="r">
              <a:buNone/>
              <a:defRPr sz="2400">
                <a:solidFill>
                  <a:schemeClr val="tx1"/>
                </a:solidFill>
              </a:defRPr>
            </a:lvl1pPr>
          </a:lstStyle>
          <a:p>
            <a:pPr lvl="0"/>
            <a:endParaRPr lang="en-US" dirty="0"/>
          </a:p>
        </p:txBody>
      </p:sp>
      <p:sp>
        <p:nvSpPr>
          <p:cNvPr id="27" name="Text Placeholder 7">
            <a:extLst>
              <a:ext uri="{FF2B5EF4-FFF2-40B4-BE49-F238E27FC236}">
                <a16:creationId xmlns:a16="http://schemas.microsoft.com/office/drawing/2014/main" id="{624D9053-8B8B-8640-97F1-8A47BA0FA378}"/>
              </a:ext>
            </a:extLst>
          </p:cNvPr>
          <p:cNvSpPr>
            <a:spLocks noGrp="1"/>
          </p:cNvSpPr>
          <p:nvPr userDrawn="1">
            <p:ph type="body" sz="quarter" idx="18"/>
          </p:nvPr>
        </p:nvSpPr>
        <p:spPr>
          <a:xfrm>
            <a:off x="8500757" y="1754997"/>
            <a:ext cx="3261752" cy="1625452"/>
          </a:xfrm>
        </p:spPr>
        <p:txBody>
          <a:bodyPr lIns="45720" rIns="0">
            <a:normAutofit/>
          </a:bodyPr>
          <a:lstStyle>
            <a:lvl1pPr marL="0" indent="0" algn="l">
              <a:buNone/>
              <a:defRPr sz="2400">
                <a:solidFill>
                  <a:schemeClr val="tx1"/>
                </a:solidFill>
              </a:defRPr>
            </a:lvl1pPr>
          </a:lstStyle>
          <a:p>
            <a:pPr lvl="0"/>
            <a:endParaRPr lang="en-US" dirty="0"/>
          </a:p>
        </p:txBody>
      </p:sp>
      <p:sp>
        <p:nvSpPr>
          <p:cNvPr id="28" name="Text Placeholder 7">
            <a:extLst>
              <a:ext uri="{FF2B5EF4-FFF2-40B4-BE49-F238E27FC236}">
                <a16:creationId xmlns:a16="http://schemas.microsoft.com/office/drawing/2014/main" id="{DE091F7A-B19E-DD45-933B-4814276C7F71}"/>
              </a:ext>
            </a:extLst>
          </p:cNvPr>
          <p:cNvSpPr>
            <a:spLocks noGrp="1"/>
          </p:cNvSpPr>
          <p:nvPr userDrawn="1">
            <p:ph type="body" sz="quarter" idx="19"/>
          </p:nvPr>
        </p:nvSpPr>
        <p:spPr>
          <a:xfrm>
            <a:off x="8500757" y="4179543"/>
            <a:ext cx="3261752" cy="1625452"/>
          </a:xfrm>
        </p:spPr>
        <p:txBody>
          <a:bodyPr lIns="45720" rIns="0">
            <a:normAutofit/>
          </a:bodyPr>
          <a:lstStyle>
            <a:lvl1pPr marL="0" indent="0" algn="l">
              <a:buNone/>
              <a:defRPr sz="2400">
                <a:solidFill>
                  <a:schemeClr val="tx1"/>
                </a:solidFill>
              </a:defRPr>
            </a:lvl1pPr>
          </a:lstStyle>
          <a:p>
            <a:pPr lvl="0"/>
            <a:endParaRPr lang="en-US" dirty="0"/>
          </a:p>
        </p:txBody>
      </p:sp>
      <p:sp>
        <p:nvSpPr>
          <p:cNvPr id="29" name="Footer Placeholder 4">
            <a:extLst>
              <a:ext uri="{FF2B5EF4-FFF2-40B4-BE49-F238E27FC236}">
                <a16:creationId xmlns:a16="http://schemas.microsoft.com/office/drawing/2014/main" id="{84122C10-F408-4648-9837-AA0FCA0E96F2}"/>
              </a:ext>
            </a:extLst>
          </p:cNvPr>
          <p:cNvSpPr>
            <a:spLocks noGrp="1"/>
          </p:cNvSpPr>
          <p:nvPr userDrawn="1">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30" name="Slide Number Placeholder 5">
            <a:extLst>
              <a:ext uri="{FF2B5EF4-FFF2-40B4-BE49-F238E27FC236}">
                <a16:creationId xmlns:a16="http://schemas.microsoft.com/office/drawing/2014/main" id="{267C1506-EEFD-4ED7-A0EA-9B2F7E824E7B}"/>
              </a:ext>
            </a:extLst>
          </p:cNvPr>
          <p:cNvSpPr>
            <a:spLocks noGrp="1"/>
          </p:cNvSpPr>
          <p:nvPr userDrawn="1">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27261380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7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10" name="Rectangle 9">
            <a:extLst>
              <a:ext uri="{FF2B5EF4-FFF2-40B4-BE49-F238E27FC236}">
                <a16:creationId xmlns:a16="http://schemas.microsoft.com/office/drawing/2014/main" id="{389AA522-F50D-AA45-BB1C-5C15A3EC831A}"/>
              </a:ext>
            </a:extLst>
          </p:cNvPr>
          <p:cNvSpPr/>
          <p:nvPr userDrawn="1"/>
        </p:nvSpPr>
        <p:spPr>
          <a:xfrm>
            <a:off x="-110835" y="1545951"/>
            <a:ext cx="4350326" cy="204354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7A0A6D3-BD47-C348-81A1-1A8CC9B7AA0A}"/>
              </a:ext>
            </a:extLst>
          </p:cNvPr>
          <p:cNvSpPr/>
          <p:nvPr userDrawn="1"/>
        </p:nvSpPr>
        <p:spPr>
          <a:xfrm>
            <a:off x="-110836" y="3970497"/>
            <a:ext cx="4350326" cy="204354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539DE4C-F933-F443-87FB-4D25C54CC96F}"/>
              </a:ext>
            </a:extLst>
          </p:cNvPr>
          <p:cNvSpPr/>
          <p:nvPr userDrawn="1"/>
        </p:nvSpPr>
        <p:spPr>
          <a:xfrm rot="10800000">
            <a:off x="7952511" y="3970496"/>
            <a:ext cx="4350326" cy="204354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AF50FFA-D8B6-E14E-88CD-10B273599F46}"/>
              </a:ext>
            </a:extLst>
          </p:cNvPr>
          <p:cNvSpPr/>
          <p:nvPr userDrawn="1"/>
        </p:nvSpPr>
        <p:spPr>
          <a:xfrm rot="10800000">
            <a:off x="7952512" y="1545951"/>
            <a:ext cx="4350326" cy="204354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7">
            <a:extLst>
              <a:ext uri="{FF2B5EF4-FFF2-40B4-BE49-F238E27FC236}">
                <a16:creationId xmlns:a16="http://schemas.microsoft.com/office/drawing/2014/main" id="{D3D0B54B-7C5F-B94C-8F29-991DA2C9C7A9}"/>
              </a:ext>
            </a:extLst>
          </p:cNvPr>
          <p:cNvSpPr>
            <a:spLocks noGrp="1"/>
          </p:cNvSpPr>
          <p:nvPr>
            <p:ph type="body" sz="quarter" idx="16"/>
          </p:nvPr>
        </p:nvSpPr>
        <p:spPr>
          <a:xfrm>
            <a:off x="423557" y="1754997"/>
            <a:ext cx="3261752" cy="1625452"/>
          </a:xfrm>
        </p:spPr>
        <p:txBody>
          <a:bodyPr lIns="45720" rIns="0">
            <a:normAutofit/>
          </a:bodyPr>
          <a:lstStyle>
            <a:lvl1pPr marL="0" indent="0" algn="r">
              <a:buNone/>
              <a:defRPr sz="2400">
                <a:solidFill>
                  <a:schemeClr val="bg1"/>
                </a:solidFill>
              </a:defRPr>
            </a:lvl1pPr>
          </a:lstStyle>
          <a:p>
            <a:pPr lvl="0"/>
            <a:endParaRPr lang="en-US" dirty="0"/>
          </a:p>
        </p:txBody>
      </p:sp>
      <p:sp>
        <p:nvSpPr>
          <p:cNvPr id="23" name="Text Placeholder 7">
            <a:extLst>
              <a:ext uri="{FF2B5EF4-FFF2-40B4-BE49-F238E27FC236}">
                <a16:creationId xmlns:a16="http://schemas.microsoft.com/office/drawing/2014/main" id="{19C54E46-D4B8-C642-9AF2-E4191F22A511}"/>
              </a:ext>
            </a:extLst>
          </p:cNvPr>
          <p:cNvSpPr>
            <a:spLocks noGrp="1"/>
          </p:cNvSpPr>
          <p:nvPr>
            <p:ph type="body" sz="quarter" idx="17"/>
          </p:nvPr>
        </p:nvSpPr>
        <p:spPr>
          <a:xfrm>
            <a:off x="423557" y="4179543"/>
            <a:ext cx="3261752" cy="1625452"/>
          </a:xfrm>
        </p:spPr>
        <p:txBody>
          <a:bodyPr lIns="45720" rIns="0">
            <a:normAutofit/>
          </a:bodyPr>
          <a:lstStyle>
            <a:lvl1pPr marL="0" indent="0" algn="r">
              <a:buNone/>
              <a:defRPr sz="2400">
                <a:solidFill>
                  <a:schemeClr val="bg1"/>
                </a:solidFill>
              </a:defRPr>
            </a:lvl1pPr>
          </a:lstStyle>
          <a:p>
            <a:pPr lvl="0"/>
            <a:endParaRPr lang="en-US" dirty="0"/>
          </a:p>
        </p:txBody>
      </p:sp>
      <p:sp>
        <p:nvSpPr>
          <p:cNvPr id="24" name="Text Placeholder 7">
            <a:extLst>
              <a:ext uri="{FF2B5EF4-FFF2-40B4-BE49-F238E27FC236}">
                <a16:creationId xmlns:a16="http://schemas.microsoft.com/office/drawing/2014/main" id="{6EF9B883-94D0-BE46-B342-DCF964175B23}"/>
              </a:ext>
            </a:extLst>
          </p:cNvPr>
          <p:cNvSpPr>
            <a:spLocks noGrp="1"/>
          </p:cNvSpPr>
          <p:nvPr>
            <p:ph type="body" sz="quarter" idx="18"/>
          </p:nvPr>
        </p:nvSpPr>
        <p:spPr>
          <a:xfrm>
            <a:off x="8500757" y="1754997"/>
            <a:ext cx="3261752" cy="1625452"/>
          </a:xfrm>
        </p:spPr>
        <p:txBody>
          <a:bodyPr lIns="45720" rIns="0">
            <a:normAutofit/>
          </a:bodyPr>
          <a:lstStyle>
            <a:lvl1pPr marL="0" indent="0" algn="l">
              <a:buNone/>
              <a:defRPr sz="2400">
                <a:solidFill>
                  <a:schemeClr val="bg1"/>
                </a:solidFill>
              </a:defRPr>
            </a:lvl1pPr>
          </a:lstStyle>
          <a:p>
            <a:pPr lvl="0"/>
            <a:endParaRPr lang="en-US" dirty="0"/>
          </a:p>
        </p:txBody>
      </p:sp>
      <p:sp>
        <p:nvSpPr>
          <p:cNvPr id="27" name="Text Placeholder 7">
            <a:extLst>
              <a:ext uri="{FF2B5EF4-FFF2-40B4-BE49-F238E27FC236}">
                <a16:creationId xmlns:a16="http://schemas.microsoft.com/office/drawing/2014/main" id="{6D53D8EE-DE06-5F45-B111-ADB9A51B56C5}"/>
              </a:ext>
            </a:extLst>
          </p:cNvPr>
          <p:cNvSpPr>
            <a:spLocks noGrp="1"/>
          </p:cNvSpPr>
          <p:nvPr>
            <p:ph type="body" sz="quarter" idx="19"/>
          </p:nvPr>
        </p:nvSpPr>
        <p:spPr>
          <a:xfrm>
            <a:off x="8500757" y="4179543"/>
            <a:ext cx="3261752" cy="1625452"/>
          </a:xfrm>
        </p:spPr>
        <p:txBody>
          <a:bodyPr lIns="45720" rIns="0">
            <a:normAutofit/>
          </a:bodyPr>
          <a:lstStyle>
            <a:lvl1pPr marL="0" indent="0" algn="l">
              <a:buNone/>
              <a:defRPr sz="2400">
                <a:solidFill>
                  <a:schemeClr val="bg1"/>
                </a:solidFill>
              </a:defRPr>
            </a:lvl1pPr>
          </a:lstStyle>
          <a:p>
            <a:pPr lvl="0"/>
            <a:endParaRPr lang="en-US" dirty="0"/>
          </a:p>
        </p:txBody>
      </p:sp>
      <p:sp>
        <p:nvSpPr>
          <p:cNvPr id="28" name="Footer Placeholder 4">
            <a:extLst>
              <a:ext uri="{FF2B5EF4-FFF2-40B4-BE49-F238E27FC236}">
                <a16:creationId xmlns:a16="http://schemas.microsoft.com/office/drawing/2014/main" id="{C8E22BF4-3E9B-4B65-B0AB-055BED01C8AC}"/>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29" name="Slide Number Placeholder 5">
            <a:extLst>
              <a:ext uri="{FF2B5EF4-FFF2-40B4-BE49-F238E27FC236}">
                <a16:creationId xmlns:a16="http://schemas.microsoft.com/office/drawing/2014/main" id="{C5B4C7EB-C7C4-4110-A52C-69C29884E0E9}"/>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
        <p:nvSpPr>
          <p:cNvPr id="26" name="Oval 25">
            <a:extLst>
              <a:ext uri="{FF2B5EF4-FFF2-40B4-BE49-F238E27FC236}">
                <a16:creationId xmlns:a16="http://schemas.microsoft.com/office/drawing/2014/main" id="{473DEBC5-8B15-4F3B-94AB-6B05C5374014}"/>
              </a:ext>
            </a:extLst>
          </p:cNvPr>
          <p:cNvSpPr/>
          <p:nvPr userDrawn="1"/>
        </p:nvSpPr>
        <p:spPr>
          <a:xfrm>
            <a:off x="3809995" y="3911616"/>
            <a:ext cx="2161309" cy="2161307"/>
          </a:xfrm>
          <a:prstGeom prst="ellipse">
            <a:avLst/>
          </a:prstGeom>
          <a:solidFill>
            <a:schemeClr val="accent6"/>
          </a:solid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Oval 29">
            <a:extLst>
              <a:ext uri="{FF2B5EF4-FFF2-40B4-BE49-F238E27FC236}">
                <a16:creationId xmlns:a16="http://schemas.microsoft.com/office/drawing/2014/main" id="{0FAB789A-CBF8-4264-812A-EA2F9E0CABBB}"/>
              </a:ext>
            </a:extLst>
          </p:cNvPr>
          <p:cNvSpPr/>
          <p:nvPr userDrawn="1"/>
        </p:nvSpPr>
        <p:spPr>
          <a:xfrm rot="10800000">
            <a:off x="6220696" y="3911615"/>
            <a:ext cx="2161309" cy="2161307"/>
          </a:xfrm>
          <a:prstGeom prst="ellipse">
            <a:avLst/>
          </a:prstGeom>
          <a:solidFill>
            <a:schemeClr val="accent6"/>
          </a:solid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Oval 30">
            <a:extLst>
              <a:ext uri="{FF2B5EF4-FFF2-40B4-BE49-F238E27FC236}">
                <a16:creationId xmlns:a16="http://schemas.microsoft.com/office/drawing/2014/main" id="{3CD3982B-1632-4D73-863B-F7EC68202BEF}"/>
              </a:ext>
            </a:extLst>
          </p:cNvPr>
          <p:cNvSpPr/>
          <p:nvPr userDrawn="1"/>
        </p:nvSpPr>
        <p:spPr>
          <a:xfrm>
            <a:off x="3809995" y="1487070"/>
            <a:ext cx="2161309" cy="2161307"/>
          </a:xfrm>
          <a:prstGeom prst="ellipse">
            <a:avLst/>
          </a:prstGeom>
          <a:solidFill>
            <a:schemeClr val="accent6"/>
          </a:solid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Oval 31">
            <a:extLst>
              <a:ext uri="{FF2B5EF4-FFF2-40B4-BE49-F238E27FC236}">
                <a16:creationId xmlns:a16="http://schemas.microsoft.com/office/drawing/2014/main" id="{3B30F6C9-C8FB-40C3-9D82-5206F8C4EC98}"/>
              </a:ext>
            </a:extLst>
          </p:cNvPr>
          <p:cNvSpPr/>
          <p:nvPr userDrawn="1"/>
        </p:nvSpPr>
        <p:spPr>
          <a:xfrm rot="10800000">
            <a:off x="6220696" y="1487070"/>
            <a:ext cx="2161309" cy="2161307"/>
          </a:xfrm>
          <a:prstGeom prst="ellipse">
            <a:avLst/>
          </a:prstGeom>
          <a:solidFill>
            <a:schemeClr val="accent6"/>
          </a:solid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42351239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75">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9" name="Text Placeholder 7">
            <a:extLst>
              <a:ext uri="{FF2B5EF4-FFF2-40B4-BE49-F238E27FC236}">
                <a16:creationId xmlns:a16="http://schemas.microsoft.com/office/drawing/2014/main" id="{0E5675AB-5F8E-804E-A3FE-6EEBFF94AF81}"/>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207" name="Text Placeholder 7">
            <a:extLst>
              <a:ext uri="{FF2B5EF4-FFF2-40B4-BE49-F238E27FC236}">
                <a16:creationId xmlns:a16="http://schemas.microsoft.com/office/drawing/2014/main" id="{7493FBEB-DC81-3D4F-90B0-5905E4F82881}"/>
              </a:ext>
            </a:extLst>
          </p:cNvPr>
          <p:cNvSpPr>
            <a:spLocks noGrp="1"/>
          </p:cNvSpPr>
          <p:nvPr>
            <p:ph type="body" sz="quarter" idx="16"/>
          </p:nvPr>
        </p:nvSpPr>
        <p:spPr>
          <a:xfrm>
            <a:off x="423558" y="1997611"/>
            <a:ext cx="2375914" cy="4065564"/>
          </a:xfrm>
        </p:spPr>
        <p:txBody>
          <a:bodyPr lIns="45720" rIns="0">
            <a:normAutofit/>
          </a:bodyPr>
          <a:lstStyle>
            <a:lvl1pPr marL="0" indent="0" algn="l">
              <a:buNone/>
              <a:defRPr sz="1800">
                <a:solidFill>
                  <a:schemeClr val="tx1"/>
                </a:solidFill>
              </a:defRPr>
            </a:lvl1pPr>
          </a:lstStyle>
          <a:p>
            <a:pPr lvl="0"/>
            <a:endParaRPr lang="en-US" dirty="0"/>
          </a:p>
        </p:txBody>
      </p:sp>
      <p:sp>
        <p:nvSpPr>
          <p:cNvPr id="211" name="Text Placeholder 7">
            <a:extLst>
              <a:ext uri="{FF2B5EF4-FFF2-40B4-BE49-F238E27FC236}">
                <a16:creationId xmlns:a16="http://schemas.microsoft.com/office/drawing/2014/main" id="{50EF84C6-8484-9140-9701-D212B971E561}"/>
              </a:ext>
            </a:extLst>
          </p:cNvPr>
          <p:cNvSpPr>
            <a:spLocks noGrp="1"/>
          </p:cNvSpPr>
          <p:nvPr>
            <p:ph type="body" sz="quarter" idx="17"/>
          </p:nvPr>
        </p:nvSpPr>
        <p:spPr>
          <a:xfrm>
            <a:off x="9356543" y="1997611"/>
            <a:ext cx="2375914" cy="4065564"/>
          </a:xfrm>
        </p:spPr>
        <p:txBody>
          <a:bodyPr lIns="45720" rIns="0">
            <a:normAutofit/>
          </a:bodyPr>
          <a:lstStyle>
            <a:lvl1pPr marL="0" indent="0" algn="r">
              <a:buNone/>
              <a:defRPr sz="1800">
                <a:solidFill>
                  <a:schemeClr val="tx1"/>
                </a:solidFill>
              </a:defRPr>
            </a:lvl1pPr>
          </a:lstStyle>
          <a:p>
            <a:pPr lvl="0"/>
            <a:endParaRPr lang="en-US" dirty="0"/>
          </a:p>
        </p:txBody>
      </p:sp>
      <p:sp>
        <p:nvSpPr>
          <p:cNvPr id="11" name="Footer Placeholder 4">
            <a:extLst>
              <a:ext uri="{FF2B5EF4-FFF2-40B4-BE49-F238E27FC236}">
                <a16:creationId xmlns:a16="http://schemas.microsoft.com/office/drawing/2014/main" id="{0C21A2E0-1D0B-455D-A138-6F3C2DEEFF97}"/>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2" name="Slide Number Placeholder 5">
            <a:extLst>
              <a:ext uri="{FF2B5EF4-FFF2-40B4-BE49-F238E27FC236}">
                <a16:creationId xmlns:a16="http://schemas.microsoft.com/office/drawing/2014/main" id="{7A108940-BE20-4808-945C-94FA00379A90}"/>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7656388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77">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F2DAC61-E8FB-C24F-9CA4-96E78A2F4605}"/>
              </a:ext>
            </a:extLst>
          </p:cNvPr>
          <p:cNvSpPr txBox="1"/>
          <p:nvPr userDrawn="1"/>
        </p:nvSpPr>
        <p:spPr>
          <a:xfrm>
            <a:off x="9691338" y="1690254"/>
            <a:ext cx="2868093" cy="7786747"/>
          </a:xfrm>
          <a:prstGeom prst="rect">
            <a:avLst/>
          </a:prstGeom>
          <a:noFill/>
        </p:spPr>
        <p:txBody>
          <a:bodyPr wrap="none" rtlCol="0">
            <a:spAutoFit/>
          </a:bodyPr>
          <a:lstStyle/>
          <a:p>
            <a:r>
              <a:rPr lang="en-US" sz="50000" dirty="0"/>
              <a:t>”</a:t>
            </a:r>
          </a:p>
        </p:txBody>
      </p:sp>
      <p:sp>
        <p:nvSpPr>
          <p:cNvPr id="11" name="TextBox 10">
            <a:extLst>
              <a:ext uri="{FF2B5EF4-FFF2-40B4-BE49-F238E27FC236}">
                <a16:creationId xmlns:a16="http://schemas.microsoft.com/office/drawing/2014/main" id="{8A1F727D-FFE9-F242-9250-3BD7A7082BF0}"/>
              </a:ext>
            </a:extLst>
          </p:cNvPr>
          <p:cNvSpPr txBox="1"/>
          <p:nvPr userDrawn="1"/>
        </p:nvSpPr>
        <p:spPr>
          <a:xfrm>
            <a:off x="-360219" y="-928747"/>
            <a:ext cx="2868093" cy="7786747"/>
          </a:xfrm>
          <a:prstGeom prst="rect">
            <a:avLst/>
          </a:prstGeom>
          <a:noFill/>
        </p:spPr>
        <p:txBody>
          <a:bodyPr wrap="none" rtlCol="0">
            <a:spAutoFit/>
          </a:bodyPr>
          <a:lstStyle/>
          <a:p>
            <a:r>
              <a:rPr lang="en-US" sz="50000" dirty="0"/>
              <a:t>“</a:t>
            </a:r>
          </a:p>
        </p:txBody>
      </p:sp>
      <p:sp>
        <p:nvSpPr>
          <p:cNvPr id="16" name="Text Placeholder 7">
            <a:extLst>
              <a:ext uri="{FF2B5EF4-FFF2-40B4-BE49-F238E27FC236}">
                <a16:creationId xmlns:a16="http://schemas.microsoft.com/office/drawing/2014/main" id="{72FC2560-A4B6-C34A-8D2F-928AFBB9BE27}"/>
              </a:ext>
            </a:extLst>
          </p:cNvPr>
          <p:cNvSpPr>
            <a:spLocks noGrp="1"/>
          </p:cNvSpPr>
          <p:nvPr>
            <p:ph type="body" sz="quarter" idx="16"/>
          </p:nvPr>
        </p:nvSpPr>
        <p:spPr>
          <a:xfrm>
            <a:off x="1997612" y="1726373"/>
            <a:ext cx="8159261" cy="2268852"/>
          </a:xfrm>
        </p:spPr>
        <p:txBody>
          <a:bodyPr lIns="45720" rIns="0">
            <a:normAutofit/>
          </a:bodyPr>
          <a:lstStyle>
            <a:lvl1pPr marL="0" indent="0" algn="ctr">
              <a:buNone/>
              <a:defRPr sz="5400" i="1">
                <a:solidFill>
                  <a:schemeClr val="tx1"/>
                </a:solidFill>
                <a:latin typeface="+mj-lt"/>
              </a:defRPr>
            </a:lvl1pPr>
          </a:lstStyle>
          <a:p>
            <a:pPr lvl="0"/>
            <a:endParaRPr lang="en-US" dirty="0"/>
          </a:p>
        </p:txBody>
      </p:sp>
      <p:sp>
        <p:nvSpPr>
          <p:cNvPr id="20" name="Text Placeholder 7">
            <a:extLst>
              <a:ext uri="{FF2B5EF4-FFF2-40B4-BE49-F238E27FC236}">
                <a16:creationId xmlns:a16="http://schemas.microsoft.com/office/drawing/2014/main" id="{64C36772-BB79-B74E-A100-597DEA730629}"/>
              </a:ext>
            </a:extLst>
          </p:cNvPr>
          <p:cNvSpPr>
            <a:spLocks noGrp="1"/>
          </p:cNvSpPr>
          <p:nvPr>
            <p:ph type="body" sz="quarter" idx="17"/>
          </p:nvPr>
        </p:nvSpPr>
        <p:spPr>
          <a:xfrm>
            <a:off x="1997612" y="5753489"/>
            <a:ext cx="8159261" cy="520702"/>
          </a:xfrm>
        </p:spPr>
        <p:txBody>
          <a:bodyPr lIns="45720" rIns="0">
            <a:normAutofit/>
          </a:bodyPr>
          <a:lstStyle>
            <a:lvl1pPr marL="0" indent="0" algn="ctr">
              <a:buNone/>
              <a:defRPr sz="1400" i="0">
                <a:solidFill>
                  <a:schemeClr val="tx1"/>
                </a:solidFill>
                <a:latin typeface="+mj-lt"/>
              </a:defRPr>
            </a:lvl1pPr>
          </a:lstStyle>
          <a:p>
            <a:pPr lvl="0"/>
            <a:endParaRPr lang="en-US" dirty="0"/>
          </a:p>
        </p:txBody>
      </p:sp>
    </p:spTree>
    <p:extLst>
      <p:ext uri="{BB962C8B-B14F-4D97-AF65-F5344CB8AC3E}">
        <p14:creationId xmlns:p14="http://schemas.microsoft.com/office/powerpoint/2010/main" val="3360088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78">
    <p:bg>
      <p:bgPr>
        <a:solidFill>
          <a:schemeClr val="tx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3AA73B31-6BAC-8F44-9DAD-2D53F63F7C3A}"/>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3" name="Title 15">
            <a:extLst>
              <a:ext uri="{FF2B5EF4-FFF2-40B4-BE49-F238E27FC236}">
                <a16:creationId xmlns:a16="http://schemas.microsoft.com/office/drawing/2014/main" id="{CE26D78A-C059-184D-8EE3-646F20507617}"/>
              </a:ext>
            </a:extLst>
          </p:cNvPr>
          <p:cNvSpPr>
            <a:spLocks noGrp="1"/>
          </p:cNvSpPr>
          <p:nvPr>
            <p:ph type="title"/>
          </p:nvPr>
        </p:nvSpPr>
        <p:spPr>
          <a:xfrm>
            <a:off x="275868" y="3138739"/>
            <a:ext cx="5820132" cy="830459"/>
          </a:xfrm>
        </p:spPr>
        <p:txBody>
          <a:bodyPr anchor="b" anchorCtr="0"/>
          <a:lstStyle>
            <a:lvl1pPr algn="ctr">
              <a:defRPr>
                <a:solidFill>
                  <a:schemeClr val="bg1"/>
                </a:solidFill>
              </a:defRPr>
            </a:lvl1pPr>
          </a:lstStyle>
          <a:p>
            <a:r>
              <a:rPr lang="en-US" dirty="0"/>
              <a:t>Click to edit Master title style</a:t>
            </a:r>
          </a:p>
        </p:txBody>
      </p:sp>
      <p:sp>
        <p:nvSpPr>
          <p:cNvPr id="14" name="Text Placeholder 2">
            <a:extLst>
              <a:ext uri="{FF2B5EF4-FFF2-40B4-BE49-F238E27FC236}">
                <a16:creationId xmlns:a16="http://schemas.microsoft.com/office/drawing/2014/main" id="{0950F8D7-11A0-724B-AE28-BD0F77F0EE7E}"/>
              </a:ext>
            </a:extLst>
          </p:cNvPr>
          <p:cNvSpPr>
            <a:spLocks noGrp="1"/>
          </p:cNvSpPr>
          <p:nvPr>
            <p:ph type="body" idx="1"/>
          </p:nvPr>
        </p:nvSpPr>
        <p:spPr>
          <a:xfrm>
            <a:off x="284578" y="4348492"/>
            <a:ext cx="4704922" cy="1249214"/>
          </a:xfrm>
        </p:spPr>
        <p:txBody>
          <a:bodyPr anchor="t" anchorCtr="0"/>
          <a:lstStyle>
            <a:lvl1pPr marL="0" indent="0" algn="l">
              <a:buNone/>
              <a:defRPr sz="24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484297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79">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53D453B0-DF6D-6447-A894-DE7F7D6AA8B7}"/>
              </a:ext>
            </a:extLst>
          </p:cNvPr>
          <p:cNvSpPr>
            <a:spLocks noGrp="1"/>
          </p:cNvSpPr>
          <p:nvPr>
            <p:ph type="pic" sz="quarter" idx="14"/>
          </p:nvPr>
        </p:nvSpPr>
        <p:spPr>
          <a:xfrm>
            <a:off x="254000" y="0"/>
            <a:ext cx="11680825" cy="3319463"/>
          </a:xfrm>
          <a:solidFill>
            <a:srgbClr val="00B0F0"/>
          </a:solidFill>
        </p:spPr>
        <p:txBody>
          <a:bodyPr/>
          <a:lstStyle/>
          <a:p>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2357604"/>
            <a:ext cx="5787683" cy="1588127"/>
          </a:xfrm>
        </p:spPr>
        <p:txBody>
          <a:bodyPr wrap="square" lIns="0" rIns="0" anchor="b">
            <a:spAutoFit/>
          </a:bodyPr>
          <a:lstStyle>
            <a:lvl1pPr>
              <a:defRPr sz="5400">
                <a:solidFill>
                  <a:schemeClr val="bg1"/>
                </a:solidFill>
              </a:defRPr>
            </a:lvl1pPr>
          </a:lstStyle>
          <a:p>
            <a:r>
              <a:rPr lang="en-US" dirty="0"/>
              <a:t>Click to edit Master title style</a:t>
            </a:r>
          </a:p>
        </p:txBody>
      </p:sp>
      <p:sp>
        <p:nvSpPr>
          <p:cNvPr id="15" name="Content Placeholder 2">
            <a:extLst>
              <a:ext uri="{FF2B5EF4-FFF2-40B4-BE49-F238E27FC236}">
                <a16:creationId xmlns:a16="http://schemas.microsoft.com/office/drawing/2014/main" id="{BD50C07F-AAC4-AF47-B02C-F52A544F789A}"/>
              </a:ext>
            </a:extLst>
          </p:cNvPr>
          <p:cNvSpPr>
            <a:spLocks noGrp="1"/>
          </p:cNvSpPr>
          <p:nvPr>
            <p:ph idx="1"/>
          </p:nvPr>
        </p:nvSpPr>
        <p:spPr>
          <a:xfrm>
            <a:off x="838200" y="4187210"/>
            <a:ext cx="6603609" cy="2157319"/>
          </a:xfrm>
        </p:spPr>
        <p:txBody>
          <a:bodyPr lIns="0" tIns="91440" rIns="0">
            <a:noAutofit/>
          </a:bodyPr>
          <a:lstStyle>
            <a:lvl1pPr>
              <a:spcAft>
                <a:spcPts val="1800"/>
              </a:spcAft>
              <a:defRPr sz="1400">
                <a:solidFill>
                  <a:schemeClr val="tx1"/>
                </a:solidFill>
              </a:defRPr>
            </a:lvl1pPr>
            <a:lvl2pPr>
              <a:spcAft>
                <a:spcPts val="1800"/>
              </a:spcAft>
              <a:defRPr sz="1400">
                <a:solidFill>
                  <a:schemeClr val="tx1"/>
                </a:solidFill>
              </a:defRPr>
            </a:lvl2pPr>
            <a:lvl3pPr>
              <a:spcAft>
                <a:spcPts val="1800"/>
              </a:spcAft>
              <a:defRPr sz="1400">
                <a:solidFill>
                  <a:schemeClr val="tx1"/>
                </a:solidFill>
              </a:defRPr>
            </a:lvl3pPr>
            <a:lvl4pPr>
              <a:spcAft>
                <a:spcPts val="1800"/>
              </a:spcAft>
              <a:defRPr sz="1400">
                <a:solidFill>
                  <a:schemeClr val="tx1"/>
                </a:solidFill>
              </a:defRPr>
            </a:lvl4pPr>
            <a:lvl5pPr>
              <a:spcAft>
                <a:spcPts val="18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42761250-31A3-054E-B3BE-B5D16A6605A8}"/>
              </a:ext>
            </a:extLst>
          </p:cNvPr>
          <p:cNvSpPr>
            <a:spLocks noGrp="1"/>
          </p:cNvSpPr>
          <p:nvPr>
            <p:ph type="body" sz="quarter" idx="18"/>
          </p:nvPr>
        </p:nvSpPr>
        <p:spPr>
          <a:xfrm>
            <a:off x="8500757" y="3613283"/>
            <a:ext cx="3261752" cy="573927"/>
          </a:xfrm>
        </p:spPr>
        <p:txBody>
          <a:bodyPr lIns="45720" rIns="0" anchor="ctr">
            <a:normAutofit/>
          </a:bodyPr>
          <a:lstStyle>
            <a:lvl1pPr marL="0" indent="0" algn="l">
              <a:buNone/>
              <a:defRPr sz="2400">
                <a:solidFill>
                  <a:schemeClr val="tx1"/>
                </a:solidFill>
              </a:defRPr>
            </a:lvl1pPr>
          </a:lstStyle>
          <a:p>
            <a:pPr lvl="0"/>
            <a:endParaRPr lang="en-US" dirty="0"/>
          </a:p>
        </p:txBody>
      </p:sp>
      <p:sp>
        <p:nvSpPr>
          <p:cNvPr id="13" name="Text Placeholder 7">
            <a:extLst>
              <a:ext uri="{FF2B5EF4-FFF2-40B4-BE49-F238E27FC236}">
                <a16:creationId xmlns:a16="http://schemas.microsoft.com/office/drawing/2014/main" id="{39F65BDA-A632-004E-A8DB-AA22F75BC604}"/>
              </a:ext>
            </a:extLst>
          </p:cNvPr>
          <p:cNvSpPr>
            <a:spLocks noGrp="1"/>
          </p:cNvSpPr>
          <p:nvPr>
            <p:ph type="body" sz="quarter" idx="19"/>
          </p:nvPr>
        </p:nvSpPr>
        <p:spPr>
          <a:xfrm>
            <a:off x="8500757" y="4330735"/>
            <a:ext cx="3261752" cy="573927"/>
          </a:xfrm>
        </p:spPr>
        <p:txBody>
          <a:bodyPr lIns="45720" rIns="0" anchor="ctr">
            <a:normAutofit/>
          </a:bodyPr>
          <a:lstStyle>
            <a:lvl1pPr marL="0" indent="0" algn="l">
              <a:buNone/>
              <a:defRPr sz="2400">
                <a:solidFill>
                  <a:schemeClr val="tx1"/>
                </a:solidFill>
              </a:defRPr>
            </a:lvl1pPr>
          </a:lstStyle>
          <a:p>
            <a:pPr lvl="0"/>
            <a:endParaRPr lang="en-US" dirty="0"/>
          </a:p>
        </p:txBody>
      </p:sp>
      <p:sp>
        <p:nvSpPr>
          <p:cNvPr id="16" name="Text Placeholder 7">
            <a:extLst>
              <a:ext uri="{FF2B5EF4-FFF2-40B4-BE49-F238E27FC236}">
                <a16:creationId xmlns:a16="http://schemas.microsoft.com/office/drawing/2014/main" id="{494170F3-44E3-164C-B4C3-B81A5AA3F09B}"/>
              </a:ext>
            </a:extLst>
          </p:cNvPr>
          <p:cNvSpPr>
            <a:spLocks noGrp="1"/>
          </p:cNvSpPr>
          <p:nvPr>
            <p:ph type="body" sz="quarter" idx="20"/>
          </p:nvPr>
        </p:nvSpPr>
        <p:spPr>
          <a:xfrm>
            <a:off x="8500757" y="5062260"/>
            <a:ext cx="3261752" cy="573927"/>
          </a:xfrm>
        </p:spPr>
        <p:txBody>
          <a:bodyPr lIns="45720" rIns="0" anchor="ctr">
            <a:normAutofit/>
          </a:bodyPr>
          <a:lstStyle>
            <a:lvl1pPr marL="0" indent="0" algn="l">
              <a:buNone/>
              <a:defRPr sz="2400">
                <a:solidFill>
                  <a:schemeClr val="tx1"/>
                </a:solidFill>
              </a:defRPr>
            </a:lvl1pPr>
          </a:lstStyle>
          <a:p>
            <a:pPr lvl="0"/>
            <a:endParaRPr lang="en-US" dirty="0"/>
          </a:p>
        </p:txBody>
      </p:sp>
      <p:sp>
        <p:nvSpPr>
          <p:cNvPr id="20" name="Text Placeholder 7">
            <a:extLst>
              <a:ext uri="{FF2B5EF4-FFF2-40B4-BE49-F238E27FC236}">
                <a16:creationId xmlns:a16="http://schemas.microsoft.com/office/drawing/2014/main" id="{DFB5B555-5477-1C48-B9E8-3007A50EE51B}"/>
              </a:ext>
            </a:extLst>
          </p:cNvPr>
          <p:cNvSpPr>
            <a:spLocks noGrp="1"/>
          </p:cNvSpPr>
          <p:nvPr>
            <p:ph type="body" sz="quarter" idx="21"/>
          </p:nvPr>
        </p:nvSpPr>
        <p:spPr>
          <a:xfrm>
            <a:off x="8500757" y="5779712"/>
            <a:ext cx="3261752" cy="573927"/>
          </a:xfrm>
        </p:spPr>
        <p:txBody>
          <a:bodyPr lIns="45720" rIns="0" anchor="ctr">
            <a:normAutofit/>
          </a:bodyPr>
          <a:lstStyle>
            <a:lvl1pPr marL="0" indent="0" algn="l">
              <a:buNone/>
              <a:defRPr sz="2400">
                <a:solidFill>
                  <a:schemeClr val="tx1"/>
                </a:solidFill>
              </a:defRPr>
            </a:lvl1pPr>
          </a:lstStyle>
          <a:p>
            <a:pPr lvl="0"/>
            <a:endParaRPr lang="en-US" dirty="0"/>
          </a:p>
        </p:txBody>
      </p:sp>
    </p:spTree>
    <p:extLst>
      <p:ext uri="{BB962C8B-B14F-4D97-AF65-F5344CB8AC3E}">
        <p14:creationId xmlns:p14="http://schemas.microsoft.com/office/powerpoint/2010/main" val="25915225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80">
    <p:bg>
      <p:bgPr>
        <a:solidFill>
          <a:schemeClr val="bg1"/>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D2D96932-ACF5-5B41-8FB8-1CDE31DC3FF6}"/>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8" name="Text Placeholder 2">
            <a:extLst>
              <a:ext uri="{FF2B5EF4-FFF2-40B4-BE49-F238E27FC236}">
                <a16:creationId xmlns:a16="http://schemas.microsoft.com/office/drawing/2014/main" id="{570109CB-5F35-CD43-8DF6-FEDF8802A8DA}"/>
              </a:ext>
            </a:extLst>
          </p:cNvPr>
          <p:cNvSpPr>
            <a:spLocks noGrp="1"/>
          </p:cNvSpPr>
          <p:nvPr>
            <p:ph type="body" idx="1"/>
          </p:nvPr>
        </p:nvSpPr>
        <p:spPr>
          <a:xfrm>
            <a:off x="6353299" y="2675997"/>
            <a:ext cx="5581402" cy="1319228"/>
          </a:xfrm>
        </p:spPr>
        <p:txBody>
          <a:bodyPr anchor="t" anchorCtr="0"/>
          <a:lstStyle>
            <a:lvl1pPr marL="0" indent="0" algn="ctr">
              <a:buNone/>
              <a:defRPr sz="24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Box 4">
            <a:extLst>
              <a:ext uri="{FF2B5EF4-FFF2-40B4-BE49-F238E27FC236}">
                <a16:creationId xmlns:a16="http://schemas.microsoft.com/office/drawing/2014/main" id="{E83EB453-DDFD-5D4E-9E74-ED22DEA0C632}"/>
              </a:ext>
            </a:extLst>
          </p:cNvPr>
          <p:cNvSpPr txBox="1"/>
          <p:nvPr userDrawn="1"/>
        </p:nvSpPr>
        <p:spPr>
          <a:xfrm>
            <a:off x="3715192" y="249237"/>
            <a:ext cx="8476808" cy="2092881"/>
          </a:xfrm>
          <a:prstGeom prst="rect">
            <a:avLst/>
          </a:prstGeom>
          <a:noFill/>
        </p:spPr>
        <p:txBody>
          <a:bodyPr wrap="none" rtlCol="0">
            <a:spAutoFit/>
          </a:bodyPr>
          <a:lstStyle/>
          <a:p>
            <a:pPr algn="r"/>
            <a:r>
              <a:rPr lang="en-US" sz="13000" b="1" dirty="0">
                <a:solidFill>
                  <a:schemeClr val="bg1"/>
                </a:solidFill>
              </a:rPr>
              <a:t>THANK YOU</a:t>
            </a:r>
          </a:p>
        </p:txBody>
      </p:sp>
    </p:spTree>
    <p:extLst>
      <p:ext uri="{BB962C8B-B14F-4D97-AF65-F5344CB8AC3E}">
        <p14:creationId xmlns:p14="http://schemas.microsoft.com/office/powerpoint/2010/main" val="4949544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127FC5-0564-45B1-B58C-D68268594225}"/>
              </a:ext>
            </a:extLst>
          </p:cNvPr>
          <p:cNvSpPr>
            <a:spLocks noGrp="1"/>
          </p:cNvSpPr>
          <p:nvPr>
            <p:ph type="dt" sz="half" idx="10"/>
          </p:nvPr>
        </p:nvSpPr>
        <p:spPr/>
        <p:txBody>
          <a:bodyPr/>
          <a:lstStyle/>
          <a:p>
            <a:fld id="{85040368-042D-4296-9ED4-D70C1C537B4F}" type="datetimeFigureOut">
              <a:rPr lang="en-US" smtClean="0"/>
              <a:t>5/30/2024</a:t>
            </a:fld>
            <a:endParaRPr lang="en-US" dirty="0"/>
          </a:p>
        </p:txBody>
      </p:sp>
      <p:sp>
        <p:nvSpPr>
          <p:cNvPr id="3" name="Footer Placeholder 2">
            <a:extLst>
              <a:ext uri="{FF2B5EF4-FFF2-40B4-BE49-F238E27FC236}">
                <a16:creationId xmlns:a16="http://schemas.microsoft.com/office/drawing/2014/main" id="{A13EEC06-C4E4-4C59-B980-38E7CF7539F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11C0E6-AEBB-47F2-836B-73279336297E}"/>
              </a:ext>
            </a:extLst>
          </p:cNvPr>
          <p:cNvSpPr>
            <a:spLocks noGrp="1"/>
          </p:cNvSpPr>
          <p:nvPr>
            <p:ph type="sldNum" sz="quarter" idx="12"/>
          </p:nvPr>
        </p:nvSpPr>
        <p:spPr/>
        <p:txBody>
          <a:bodyPr/>
          <a:lstStyle/>
          <a:p>
            <a:fld id="{5714AC52-5D15-4F17-B44A-80A85CB869D2}" type="slidenum">
              <a:rPr lang="en-US" smtClean="0"/>
              <a:t>‹#›</a:t>
            </a:fld>
            <a:endParaRPr lang="en-US" dirty="0"/>
          </a:p>
        </p:txBody>
      </p:sp>
    </p:spTree>
    <p:extLst>
      <p:ext uri="{BB962C8B-B14F-4D97-AF65-F5344CB8AC3E}">
        <p14:creationId xmlns:p14="http://schemas.microsoft.com/office/powerpoint/2010/main" val="2923355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F088-6C3E-4123-B121-712AB8FBDF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9A1029-C3BD-4AF0-976C-2D69365B94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22CDE6-B960-43D3-856E-984870F10B12}"/>
              </a:ext>
            </a:extLst>
          </p:cNvPr>
          <p:cNvSpPr>
            <a:spLocks noGrp="1"/>
          </p:cNvSpPr>
          <p:nvPr>
            <p:ph type="dt" sz="half" idx="10"/>
          </p:nvPr>
        </p:nvSpPr>
        <p:spPr/>
        <p:txBody>
          <a:bodyPr/>
          <a:lstStyle/>
          <a:p>
            <a:fld id="{85040368-042D-4296-9ED4-D70C1C537B4F}" type="datetimeFigureOut">
              <a:rPr lang="en-US" smtClean="0"/>
              <a:t>5/30/2024</a:t>
            </a:fld>
            <a:endParaRPr lang="en-US" dirty="0"/>
          </a:p>
        </p:txBody>
      </p:sp>
      <p:sp>
        <p:nvSpPr>
          <p:cNvPr id="5" name="Footer Placeholder 4">
            <a:extLst>
              <a:ext uri="{FF2B5EF4-FFF2-40B4-BE49-F238E27FC236}">
                <a16:creationId xmlns:a16="http://schemas.microsoft.com/office/drawing/2014/main" id="{3B857109-9E64-401C-A459-CA57F59581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9797C6-6124-44E6-A833-4704A98BEDAD}"/>
              </a:ext>
            </a:extLst>
          </p:cNvPr>
          <p:cNvSpPr>
            <a:spLocks noGrp="1"/>
          </p:cNvSpPr>
          <p:nvPr>
            <p:ph type="sldNum" sz="quarter" idx="12"/>
          </p:nvPr>
        </p:nvSpPr>
        <p:spPr/>
        <p:txBody>
          <a:bodyPr/>
          <a:lstStyle/>
          <a:p>
            <a:fld id="{5714AC52-5D15-4F17-B44A-80A85CB869D2}" type="slidenum">
              <a:rPr lang="en-US" smtClean="0"/>
              <a:t>‹#›</a:t>
            </a:fld>
            <a:endParaRPr lang="en-US" dirty="0"/>
          </a:p>
        </p:txBody>
      </p:sp>
    </p:spTree>
    <p:extLst>
      <p:ext uri="{BB962C8B-B14F-4D97-AF65-F5344CB8AC3E}">
        <p14:creationId xmlns:p14="http://schemas.microsoft.com/office/powerpoint/2010/main" val="13059564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495B-9BE0-4D10-B70B-BB887C580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E8745-EA59-491D-A92D-3AAAD6235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1B025-A45E-4F5C-B88C-F9B0D0D44E95}"/>
              </a:ext>
            </a:extLst>
          </p:cNvPr>
          <p:cNvSpPr>
            <a:spLocks noGrp="1"/>
          </p:cNvSpPr>
          <p:nvPr>
            <p:ph type="dt" sz="half" idx="10"/>
          </p:nvPr>
        </p:nvSpPr>
        <p:spPr/>
        <p:txBody>
          <a:bodyPr/>
          <a:lstStyle/>
          <a:p>
            <a:fld id="{85040368-042D-4296-9ED4-D70C1C537B4F}" type="datetimeFigureOut">
              <a:rPr lang="en-US" smtClean="0"/>
              <a:t>5/30/2024</a:t>
            </a:fld>
            <a:endParaRPr lang="en-US" dirty="0"/>
          </a:p>
        </p:txBody>
      </p:sp>
      <p:sp>
        <p:nvSpPr>
          <p:cNvPr id="5" name="Footer Placeholder 4">
            <a:extLst>
              <a:ext uri="{FF2B5EF4-FFF2-40B4-BE49-F238E27FC236}">
                <a16:creationId xmlns:a16="http://schemas.microsoft.com/office/drawing/2014/main" id="{6BF1427B-C64A-40A9-8E3C-5426DE4C09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FF1714-4398-46F8-9DE8-921E954EA879}"/>
              </a:ext>
            </a:extLst>
          </p:cNvPr>
          <p:cNvSpPr>
            <a:spLocks noGrp="1"/>
          </p:cNvSpPr>
          <p:nvPr>
            <p:ph type="sldNum" sz="quarter" idx="12"/>
          </p:nvPr>
        </p:nvSpPr>
        <p:spPr/>
        <p:txBody>
          <a:bodyPr/>
          <a:lstStyle/>
          <a:p>
            <a:fld id="{5714AC52-5D15-4F17-B44A-80A85CB869D2}" type="slidenum">
              <a:rPr lang="en-US" smtClean="0"/>
              <a:t>‹#›</a:t>
            </a:fld>
            <a:endParaRPr lang="en-US" dirty="0"/>
          </a:p>
        </p:txBody>
      </p:sp>
    </p:spTree>
    <p:extLst>
      <p:ext uri="{BB962C8B-B14F-4D97-AF65-F5344CB8AC3E}">
        <p14:creationId xmlns:p14="http://schemas.microsoft.com/office/powerpoint/2010/main" val="1367141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05">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CEF22F4C-F706-8340-AF8B-480C58160B88}"/>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8" name="Title 15">
            <a:extLst>
              <a:ext uri="{FF2B5EF4-FFF2-40B4-BE49-F238E27FC236}">
                <a16:creationId xmlns:a16="http://schemas.microsoft.com/office/drawing/2014/main" id="{FF7381F3-FF73-0A41-9159-FAB52A79CD2D}"/>
              </a:ext>
            </a:extLst>
          </p:cNvPr>
          <p:cNvSpPr>
            <a:spLocks noGrp="1"/>
          </p:cNvSpPr>
          <p:nvPr>
            <p:ph type="title"/>
          </p:nvPr>
        </p:nvSpPr>
        <p:spPr>
          <a:xfrm>
            <a:off x="3419102" y="2691707"/>
            <a:ext cx="7898083" cy="931290"/>
          </a:xfrm>
        </p:spPr>
        <p:txBody>
          <a:bodyPr anchor="b" anchorCtr="0"/>
          <a:lstStyle>
            <a:lvl1pPr>
              <a:defRPr>
                <a:solidFill>
                  <a:schemeClr val="tx1"/>
                </a:solidFill>
              </a:defRPr>
            </a:lvl1pPr>
          </a:lstStyle>
          <a:p>
            <a:r>
              <a:rPr lang="en-US" dirty="0"/>
              <a:t>Click to edit Master title style</a:t>
            </a:r>
          </a:p>
        </p:txBody>
      </p:sp>
      <p:sp>
        <p:nvSpPr>
          <p:cNvPr id="19" name="Text Placeholder 2">
            <a:extLst>
              <a:ext uri="{FF2B5EF4-FFF2-40B4-BE49-F238E27FC236}">
                <a16:creationId xmlns:a16="http://schemas.microsoft.com/office/drawing/2014/main" id="{4C361A2C-6464-8142-8DE3-61DAF6AD5B80}"/>
              </a:ext>
            </a:extLst>
          </p:cNvPr>
          <p:cNvSpPr>
            <a:spLocks noGrp="1"/>
          </p:cNvSpPr>
          <p:nvPr>
            <p:ph type="body" idx="1"/>
          </p:nvPr>
        </p:nvSpPr>
        <p:spPr>
          <a:xfrm>
            <a:off x="3419102" y="4166293"/>
            <a:ext cx="7898083" cy="619463"/>
          </a:xfrm>
        </p:spPr>
        <p:txBody>
          <a:bodyPr/>
          <a:lstStyle>
            <a:lvl1pPr marL="0" indent="0">
              <a:buNone/>
              <a:defRPr sz="24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4">
            <a:extLst>
              <a:ext uri="{FF2B5EF4-FFF2-40B4-BE49-F238E27FC236}">
                <a16:creationId xmlns:a16="http://schemas.microsoft.com/office/drawing/2014/main" id="{CBB59E9C-5EC3-4B66-A622-EDE35C6AF439}"/>
              </a:ext>
            </a:extLst>
          </p:cNvPr>
          <p:cNvSpPr>
            <a:spLocks noGrp="1"/>
          </p:cNvSpPr>
          <p:nvPr>
            <p:ph type="ftr" sz="quarter" idx="3"/>
          </p:nvPr>
        </p:nvSpPr>
        <p:spPr>
          <a:xfrm>
            <a:off x="6238875" y="6246558"/>
            <a:ext cx="539894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24487034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6273800" y="0"/>
            <a:ext cx="5918200" cy="6858000"/>
          </a:xfrm>
        </p:spPr>
        <p:txBody>
          <a:bodyPr/>
          <a:lstStyle/>
          <a:p>
            <a:endParaRPr lang="id-ID"/>
          </a:p>
        </p:txBody>
      </p:sp>
    </p:spTree>
    <p:extLst>
      <p:ext uri="{BB962C8B-B14F-4D97-AF65-F5344CB8AC3E}">
        <p14:creationId xmlns:p14="http://schemas.microsoft.com/office/powerpoint/2010/main" val="5604475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648757" y="1620310"/>
            <a:ext cx="4856995" cy="2528359"/>
          </a:xfrm>
        </p:spPr>
        <p:txBody>
          <a:bodyPr>
            <a:normAutofit/>
          </a:bodyPr>
          <a:lstStyle>
            <a:lvl1pPr marL="0" indent="0">
              <a:buNone/>
              <a:defRPr sz="4000">
                <a:latin typeface="+mj-lt"/>
              </a:defRPr>
            </a:lvl1pPr>
          </a:lstStyle>
          <a:p>
            <a:pPr lvl="0"/>
            <a:endParaRPr lang="en-GB"/>
          </a:p>
        </p:txBody>
      </p:sp>
      <p:sp>
        <p:nvSpPr>
          <p:cNvPr id="11" name="Picture Placeholder 10"/>
          <p:cNvSpPr>
            <a:spLocks noGrp="1"/>
          </p:cNvSpPr>
          <p:nvPr>
            <p:ph type="pic" sz="quarter" idx="14"/>
          </p:nvPr>
        </p:nvSpPr>
        <p:spPr>
          <a:xfrm>
            <a:off x="6105677" y="0"/>
            <a:ext cx="6086324" cy="2286000"/>
          </a:xfrm>
          <a:custGeom>
            <a:avLst/>
            <a:gdLst>
              <a:gd name="connsiteX0" fmla="*/ 0 w 9129486"/>
              <a:gd name="connsiteY0" fmla="*/ 0 h 3429000"/>
              <a:gd name="connsiteX1" fmla="*/ 9129486 w 9129486"/>
              <a:gd name="connsiteY1" fmla="*/ 0 h 3429000"/>
              <a:gd name="connsiteX2" fmla="*/ 9129486 w 9129486"/>
              <a:gd name="connsiteY2" fmla="*/ 3429000 h 3429000"/>
              <a:gd name="connsiteX3" fmla="*/ 0 w 912948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9129486" h="3429000">
                <a:moveTo>
                  <a:pt x="0" y="0"/>
                </a:moveTo>
                <a:lnTo>
                  <a:pt x="9129486" y="0"/>
                </a:lnTo>
                <a:lnTo>
                  <a:pt x="9129486" y="3429000"/>
                </a:lnTo>
                <a:lnTo>
                  <a:pt x="0" y="34290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6105677" y="2286000"/>
            <a:ext cx="6086324" cy="2286000"/>
          </a:xfrm>
          <a:custGeom>
            <a:avLst/>
            <a:gdLst>
              <a:gd name="connsiteX0" fmla="*/ 0 w 9129486"/>
              <a:gd name="connsiteY0" fmla="*/ 0 h 3429000"/>
              <a:gd name="connsiteX1" fmla="*/ 9129486 w 9129486"/>
              <a:gd name="connsiteY1" fmla="*/ 0 h 3429000"/>
              <a:gd name="connsiteX2" fmla="*/ 9129486 w 9129486"/>
              <a:gd name="connsiteY2" fmla="*/ 3429000 h 3429000"/>
              <a:gd name="connsiteX3" fmla="*/ 0 w 912948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9129486" h="3429000">
                <a:moveTo>
                  <a:pt x="0" y="0"/>
                </a:moveTo>
                <a:lnTo>
                  <a:pt x="9129486" y="0"/>
                </a:lnTo>
                <a:lnTo>
                  <a:pt x="9129486" y="3429000"/>
                </a:lnTo>
                <a:lnTo>
                  <a:pt x="0" y="34290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6"/>
          </p:nvPr>
        </p:nvSpPr>
        <p:spPr>
          <a:xfrm>
            <a:off x="6105675" y="4571999"/>
            <a:ext cx="6086324" cy="2286000"/>
          </a:xfrm>
          <a:custGeom>
            <a:avLst/>
            <a:gdLst>
              <a:gd name="connsiteX0" fmla="*/ 0 w 9129486"/>
              <a:gd name="connsiteY0" fmla="*/ 0 h 3429000"/>
              <a:gd name="connsiteX1" fmla="*/ 9129486 w 9129486"/>
              <a:gd name="connsiteY1" fmla="*/ 0 h 3429000"/>
              <a:gd name="connsiteX2" fmla="*/ 9129486 w 9129486"/>
              <a:gd name="connsiteY2" fmla="*/ 3429000 h 3429000"/>
              <a:gd name="connsiteX3" fmla="*/ 0 w 912948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9129486" h="3429000">
                <a:moveTo>
                  <a:pt x="0" y="0"/>
                </a:moveTo>
                <a:lnTo>
                  <a:pt x="9129486" y="0"/>
                </a:lnTo>
                <a:lnTo>
                  <a:pt x="9129486" y="3429000"/>
                </a:lnTo>
                <a:lnTo>
                  <a:pt x="0" y="3429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173445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6" name="Picture Placeholder 11"/>
          <p:cNvSpPr>
            <a:spLocks noGrp="1"/>
          </p:cNvSpPr>
          <p:nvPr>
            <p:ph type="pic" sz="quarter" idx="10"/>
          </p:nvPr>
        </p:nvSpPr>
        <p:spPr>
          <a:xfrm>
            <a:off x="441665" y="494853"/>
            <a:ext cx="2367209" cy="2759155"/>
          </a:xfrm>
          <a:custGeom>
            <a:avLst/>
            <a:gdLst>
              <a:gd name="connsiteX0" fmla="*/ 0 w 2367209"/>
              <a:gd name="connsiteY0" fmla="*/ 0 h 2759154"/>
              <a:gd name="connsiteX1" fmla="*/ 2367209 w 2367209"/>
              <a:gd name="connsiteY1" fmla="*/ 0 h 2759154"/>
              <a:gd name="connsiteX2" fmla="*/ 2367209 w 2367209"/>
              <a:gd name="connsiteY2" fmla="*/ 2759154 h 2759154"/>
              <a:gd name="connsiteX3" fmla="*/ 0 w 2367209"/>
              <a:gd name="connsiteY3" fmla="*/ 2759154 h 2759154"/>
            </a:gdLst>
            <a:ahLst/>
            <a:cxnLst>
              <a:cxn ang="0">
                <a:pos x="connsiteX0" y="connsiteY0"/>
              </a:cxn>
              <a:cxn ang="0">
                <a:pos x="connsiteX1" y="connsiteY1"/>
              </a:cxn>
              <a:cxn ang="0">
                <a:pos x="connsiteX2" y="connsiteY2"/>
              </a:cxn>
              <a:cxn ang="0">
                <a:pos x="connsiteX3" y="connsiteY3"/>
              </a:cxn>
            </a:cxnLst>
            <a:rect l="l" t="t" r="r" b="b"/>
            <a:pathLst>
              <a:path w="2367209" h="2759154">
                <a:moveTo>
                  <a:pt x="0" y="0"/>
                </a:moveTo>
                <a:lnTo>
                  <a:pt x="2367209" y="0"/>
                </a:lnTo>
                <a:lnTo>
                  <a:pt x="2367209" y="2759154"/>
                </a:lnTo>
                <a:lnTo>
                  <a:pt x="0" y="2759154"/>
                </a:lnTo>
                <a:close/>
              </a:path>
            </a:pathLst>
          </a:custGeom>
          <a:noFill/>
        </p:spPr>
        <p:txBody>
          <a:bodyPr wrap="square">
            <a:noAutofit/>
          </a:bodyPr>
          <a:lstStyle>
            <a:lvl1pPr>
              <a:defRPr sz="1500">
                <a:solidFill>
                  <a:sysClr val="windowText" lastClr="000000"/>
                </a:solidFill>
              </a:defRPr>
            </a:lvl1pPr>
          </a:lstStyle>
          <a:p>
            <a:r>
              <a:rPr lang="en-US"/>
              <a:t>Click icon to add picture</a:t>
            </a:r>
            <a:endParaRPr lang="id-ID"/>
          </a:p>
        </p:txBody>
      </p:sp>
      <p:sp>
        <p:nvSpPr>
          <p:cNvPr id="7" name="Picture Placeholder 13"/>
          <p:cNvSpPr>
            <a:spLocks noGrp="1"/>
          </p:cNvSpPr>
          <p:nvPr>
            <p:ph type="pic" sz="quarter" idx="11"/>
          </p:nvPr>
        </p:nvSpPr>
        <p:spPr>
          <a:xfrm>
            <a:off x="441665" y="3350125"/>
            <a:ext cx="2367209" cy="2759155"/>
          </a:xfrm>
          <a:custGeom>
            <a:avLst/>
            <a:gdLst>
              <a:gd name="connsiteX0" fmla="*/ 0 w 2367209"/>
              <a:gd name="connsiteY0" fmla="*/ 0 h 2759154"/>
              <a:gd name="connsiteX1" fmla="*/ 2367209 w 2367209"/>
              <a:gd name="connsiteY1" fmla="*/ 0 h 2759154"/>
              <a:gd name="connsiteX2" fmla="*/ 2367209 w 2367209"/>
              <a:gd name="connsiteY2" fmla="*/ 2759154 h 2759154"/>
              <a:gd name="connsiteX3" fmla="*/ 0 w 2367209"/>
              <a:gd name="connsiteY3" fmla="*/ 2759154 h 2759154"/>
            </a:gdLst>
            <a:ahLst/>
            <a:cxnLst>
              <a:cxn ang="0">
                <a:pos x="connsiteX0" y="connsiteY0"/>
              </a:cxn>
              <a:cxn ang="0">
                <a:pos x="connsiteX1" y="connsiteY1"/>
              </a:cxn>
              <a:cxn ang="0">
                <a:pos x="connsiteX2" y="connsiteY2"/>
              </a:cxn>
              <a:cxn ang="0">
                <a:pos x="connsiteX3" y="connsiteY3"/>
              </a:cxn>
            </a:cxnLst>
            <a:rect l="l" t="t" r="r" b="b"/>
            <a:pathLst>
              <a:path w="2367209" h="2759154">
                <a:moveTo>
                  <a:pt x="0" y="0"/>
                </a:moveTo>
                <a:lnTo>
                  <a:pt x="2367209" y="0"/>
                </a:lnTo>
                <a:lnTo>
                  <a:pt x="2367209" y="2759154"/>
                </a:lnTo>
                <a:lnTo>
                  <a:pt x="0" y="2759154"/>
                </a:lnTo>
                <a:close/>
              </a:path>
            </a:pathLst>
          </a:custGeom>
          <a:noFill/>
        </p:spPr>
        <p:txBody>
          <a:bodyPr wrap="square">
            <a:noAutofit/>
          </a:bodyPr>
          <a:lstStyle>
            <a:lvl1pPr>
              <a:defRPr sz="1500">
                <a:solidFill>
                  <a:sysClr val="windowText" lastClr="000000"/>
                </a:solidFill>
              </a:defRPr>
            </a:lvl1pPr>
          </a:lstStyle>
          <a:p>
            <a:r>
              <a:rPr lang="en-US"/>
              <a:t>Click icon to add picture</a:t>
            </a:r>
            <a:endParaRPr lang="id-ID"/>
          </a:p>
        </p:txBody>
      </p:sp>
      <p:sp>
        <p:nvSpPr>
          <p:cNvPr id="8" name="Picture Placeholder 15"/>
          <p:cNvSpPr>
            <a:spLocks noGrp="1"/>
          </p:cNvSpPr>
          <p:nvPr>
            <p:ph type="pic" sz="quarter" idx="12"/>
          </p:nvPr>
        </p:nvSpPr>
        <p:spPr>
          <a:xfrm>
            <a:off x="2896764" y="494853"/>
            <a:ext cx="2367209" cy="2759155"/>
          </a:xfrm>
          <a:custGeom>
            <a:avLst/>
            <a:gdLst>
              <a:gd name="connsiteX0" fmla="*/ 0 w 2367209"/>
              <a:gd name="connsiteY0" fmla="*/ 0 h 2759154"/>
              <a:gd name="connsiteX1" fmla="*/ 2367209 w 2367209"/>
              <a:gd name="connsiteY1" fmla="*/ 0 h 2759154"/>
              <a:gd name="connsiteX2" fmla="*/ 2367209 w 2367209"/>
              <a:gd name="connsiteY2" fmla="*/ 2759154 h 2759154"/>
              <a:gd name="connsiteX3" fmla="*/ 0 w 2367209"/>
              <a:gd name="connsiteY3" fmla="*/ 2759154 h 2759154"/>
            </a:gdLst>
            <a:ahLst/>
            <a:cxnLst>
              <a:cxn ang="0">
                <a:pos x="connsiteX0" y="connsiteY0"/>
              </a:cxn>
              <a:cxn ang="0">
                <a:pos x="connsiteX1" y="connsiteY1"/>
              </a:cxn>
              <a:cxn ang="0">
                <a:pos x="connsiteX2" y="connsiteY2"/>
              </a:cxn>
              <a:cxn ang="0">
                <a:pos x="connsiteX3" y="connsiteY3"/>
              </a:cxn>
            </a:cxnLst>
            <a:rect l="l" t="t" r="r" b="b"/>
            <a:pathLst>
              <a:path w="2367209" h="2759154">
                <a:moveTo>
                  <a:pt x="0" y="0"/>
                </a:moveTo>
                <a:lnTo>
                  <a:pt x="2367209" y="0"/>
                </a:lnTo>
                <a:lnTo>
                  <a:pt x="2367209" y="2759154"/>
                </a:lnTo>
                <a:lnTo>
                  <a:pt x="0" y="2759154"/>
                </a:lnTo>
                <a:close/>
              </a:path>
            </a:pathLst>
          </a:custGeom>
          <a:noFill/>
        </p:spPr>
        <p:txBody>
          <a:bodyPr wrap="square">
            <a:noAutofit/>
          </a:bodyPr>
          <a:lstStyle>
            <a:lvl1pPr>
              <a:defRPr sz="1500">
                <a:solidFill>
                  <a:sysClr val="windowText" lastClr="000000"/>
                </a:solidFill>
              </a:defRPr>
            </a:lvl1pPr>
          </a:lstStyle>
          <a:p>
            <a:r>
              <a:rPr lang="en-US"/>
              <a:t>Click icon to add picture</a:t>
            </a:r>
            <a:endParaRPr lang="id-ID"/>
          </a:p>
        </p:txBody>
      </p:sp>
      <p:sp>
        <p:nvSpPr>
          <p:cNvPr id="9" name="Picture Placeholder 17"/>
          <p:cNvSpPr>
            <a:spLocks noGrp="1"/>
          </p:cNvSpPr>
          <p:nvPr>
            <p:ph type="pic" sz="quarter" idx="13"/>
          </p:nvPr>
        </p:nvSpPr>
        <p:spPr>
          <a:xfrm>
            <a:off x="2896764" y="3350125"/>
            <a:ext cx="2367209" cy="2759155"/>
          </a:xfrm>
          <a:custGeom>
            <a:avLst/>
            <a:gdLst>
              <a:gd name="connsiteX0" fmla="*/ 0 w 2367209"/>
              <a:gd name="connsiteY0" fmla="*/ 0 h 2759154"/>
              <a:gd name="connsiteX1" fmla="*/ 2367209 w 2367209"/>
              <a:gd name="connsiteY1" fmla="*/ 0 h 2759154"/>
              <a:gd name="connsiteX2" fmla="*/ 2367209 w 2367209"/>
              <a:gd name="connsiteY2" fmla="*/ 2759154 h 2759154"/>
              <a:gd name="connsiteX3" fmla="*/ 0 w 2367209"/>
              <a:gd name="connsiteY3" fmla="*/ 2759154 h 2759154"/>
            </a:gdLst>
            <a:ahLst/>
            <a:cxnLst>
              <a:cxn ang="0">
                <a:pos x="connsiteX0" y="connsiteY0"/>
              </a:cxn>
              <a:cxn ang="0">
                <a:pos x="connsiteX1" y="connsiteY1"/>
              </a:cxn>
              <a:cxn ang="0">
                <a:pos x="connsiteX2" y="connsiteY2"/>
              </a:cxn>
              <a:cxn ang="0">
                <a:pos x="connsiteX3" y="connsiteY3"/>
              </a:cxn>
            </a:cxnLst>
            <a:rect l="l" t="t" r="r" b="b"/>
            <a:pathLst>
              <a:path w="2367209" h="2759154">
                <a:moveTo>
                  <a:pt x="0" y="0"/>
                </a:moveTo>
                <a:lnTo>
                  <a:pt x="2367209" y="0"/>
                </a:lnTo>
                <a:lnTo>
                  <a:pt x="2367209" y="2759154"/>
                </a:lnTo>
                <a:lnTo>
                  <a:pt x="0" y="2759154"/>
                </a:lnTo>
                <a:close/>
              </a:path>
            </a:pathLst>
          </a:custGeom>
          <a:noFill/>
        </p:spPr>
        <p:txBody>
          <a:bodyPr wrap="square">
            <a:noAutofit/>
          </a:bodyPr>
          <a:lstStyle>
            <a:lvl1pPr>
              <a:defRPr sz="1500">
                <a:solidFill>
                  <a:sysClr val="windowText" lastClr="000000"/>
                </a:solidFill>
              </a:defRPr>
            </a:lvl1pPr>
          </a:lstStyle>
          <a:p>
            <a:r>
              <a:rPr lang="en-US"/>
              <a:t>Click icon to add picture</a:t>
            </a:r>
            <a:endParaRPr lang="id-ID"/>
          </a:p>
        </p:txBody>
      </p:sp>
      <p:sp>
        <p:nvSpPr>
          <p:cNvPr id="10" name="Picture Placeholder 19"/>
          <p:cNvSpPr>
            <a:spLocks noGrp="1"/>
          </p:cNvSpPr>
          <p:nvPr>
            <p:ph type="pic" sz="quarter" idx="14"/>
          </p:nvPr>
        </p:nvSpPr>
        <p:spPr>
          <a:xfrm>
            <a:off x="5351863" y="494853"/>
            <a:ext cx="2367208" cy="2759155"/>
          </a:xfrm>
          <a:custGeom>
            <a:avLst/>
            <a:gdLst>
              <a:gd name="connsiteX0" fmla="*/ 0 w 2367208"/>
              <a:gd name="connsiteY0" fmla="*/ 0 h 2759154"/>
              <a:gd name="connsiteX1" fmla="*/ 2367208 w 2367208"/>
              <a:gd name="connsiteY1" fmla="*/ 0 h 2759154"/>
              <a:gd name="connsiteX2" fmla="*/ 2367208 w 2367208"/>
              <a:gd name="connsiteY2" fmla="*/ 2759154 h 2759154"/>
              <a:gd name="connsiteX3" fmla="*/ 0 w 2367208"/>
              <a:gd name="connsiteY3" fmla="*/ 2759154 h 2759154"/>
            </a:gdLst>
            <a:ahLst/>
            <a:cxnLst>
              <a:cxn ang="0">
                <a:pos x="connsiteX0" y="connsiteY0"/>
              </a:cxn>
              <a:cxn ang="0">
                <a:pos x="connsiteX1" y="connsiteY1"/>
              </a:cxn>
              <a:cxn ang="0">
                <a:pos x="connsiteX2" y="connsiteY2"/>
              </a:cxn>
              <a:cxn ang="0">
                <a:pos x="connsiteX3" y="connsiteY3"/>
              </a:cxn>
            </a:cxnLst>
            <a:rect l="l" t="t" r="r" b="b"/>
            <a:pathLst>
              <a:path w="2367208" h="2759154">
                <a:moveTo>
                  <a:pt x="0" y="0"/>
                </a:moveTo>
                <a:lnTo>
                  <a:pt x="2367208" y="0"/>
                </a:lnTo>
                <a:lnTo>
                  <a:pt x="2367208" y="2759154"/>
                </a:lnTo>
                <a:lnTo>
                  <a:pt x="0" y="2759154"/>
                </a:lnTo>
                <a:close/>
              </a:path>
            </a:pathLst>
          </a:custGeom>
          <a:noFill/>
        </p:spPr>
        <p:txBody>
          <a:bodyPr wrap="square">
            <a:noAutofit/>
          </a:bodyPr>
          <a:lstStyle>
            <a:lvl1pPr>
              <a:defRPr sz="1500">
                <a:solidFill>
                  <a:sysClr val="windowText" lastClr="000000"/>
                </a:solidFill>
              </a:defRPr>
            </a:lvl1pPr>
          </a:lstStyle>
          <a:p>
            <a:r>
              <a:rPr lang="en-US"/>
              <a:t>Click icon to add picture</a:t>
            </a:r>
            <a:endParaRPr lang="id-ID"/>
          </a:p>
        </p:txBody>
      </p:sp>
      <p:sp>
        <p:nvSpPr>
          <p:cNvPr id="11" name="Picture Placeholder 21"/>
          <p:cNvSpPr>
            <a:spLocks noGrp="1"/>
          </p:cNvSpPr>
          <p:nvPr>
            <p:ph type="pic" sz="quarter" idx="15"/>
          </p:nvPr>
        </p:nvSpPr>
        <p:spPr>
          <a:xfrm>
            <a:off x="5351863" y="3350125"/>
            <a:ext cx="2367208" cy="2759155"/>
          </a:xfrm>
          <a:custGeom>
            <a:avLst/>
            <a:gdLst>
              <a:gd name="connsiteX0" fmla="*/ 0 w 2367208"/>
              <a:gd name="connsiteY0" fmla="*/ 0 h 2759154"/>
              <a:gd name="connsiteX1" fmla="*/ 2367208 w 2367208"/>
              <a:gd name="connsiteY1" fmla="*/ 0 h 2759154"/>
              <a:gd name="connsiteX2" fmla="*/ 2367208 w 2367208"/>
              <a:gd name="connsiteY2" fmla="*/ 2759154 h 2759154"/>
              <a:gd name="connsiteX3" fmla="*/ 0 w 2367208"/>
              <a:gd name="connsiteY3" fmla="*/ 2759154 h 2759154"/>
            </a:gdLst>
            <a:ahLst/>
            <a:cxnLst>
              <a:cxn ang="0">
                <a:pos x="connsiteX0" y="connsiteY0"/>
              </a:cxn>
              <a:cxn ang="0">
                <a:pos x="connsiteX1" y="connsiteY1"/>
              </a:cxn>
              <a:cxn ang="0">
                <a:pos x="connsiteX2" y="connsiteY2"/>
              </a:cxn>
              <a:cxn ang="0">
                <a:pos x="connsiteX3" y="connsiteY3"/>
              </a:cxn>
            </a:cxnLst>
            <a:rect l="l" t="t" r="r" b="b"/>
            <a:pathLst>
              <a:path w="2367208" h="2759154">
                <a:moveTo>
                  <a:pt x="0" y="0"/>
                </a:moveTo>
                <a:lnTo>
                  <a:pt x="2367208" y="0"/>
                </a:lnTo>
                <a:lnTo>
                  <a:pt x="2367208" y="2759154"/>
                </a:lnTo>
                <a:lnTo>
                  <a:pt x="0" y="2759154"/>
                </a:lnTo>
                <a:close/>
              </a:path>
            </a:pathLst>
          </a:custGeom>
          <a:noFill/>
        </p:spPr>
        <p:txBody>
          <a:bodyPr wrap="square">
            <a:noAutofit/>
          </a:bodyPr>
          <a:lstStyle>
            <a:lvl1pPr>
              <a:defRPr sz="1500">
                <a:solidFill>
                  <a:sysClr val="windowText" lastClr="000000"/>
                </a:solidFill>
              </a:defRPr>
            </a:lvl1pPr>
          </a:lstStyle>
          <a:p>
            <a:r>
              <a:rPr lang="en-US"/>
              <a:t>Click icon to add picture</a:t>
            </a:r>
            <a:endParaRPr lang="id-ID"/>
          </a:p>
        </p:txBody>
      </p:sp>
    </p:spTree>
    <p:extLst>
      <p:ext uri="{BB962C8B-B14F-4D97-AF65-F5344CB8AC3E}">
        <p14:creationId xmlns:p14="http://schemas.microsoft.com/office/powerpoint/2010/main" val="13520918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Bria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2DAE05-80A8-4CEC-8ED3-04ACBA359A96}"/>
              </a:ext>
            </a:extLst>
          </p:cNvPr>
          <p:cNvSpPr>
            <a:spLocks noGrp="1"/>
          </p:cNvSpPr>
          <p:nvPr>
            <p:ph idx="1"/>
          </p:nvPr>
        </p:nvSpPr>
        <p:spPr>
          <a:xfrm>
            <a:off x="838200" y="1442343"/>
            <a:ext cx="10515600" cy="47346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474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701847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06">
    <p:bg>
      <p:bgPr>
        <a:solidFill>
          <a:schemeClr val="tx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4469B368-0A38-460E-9592-32F17ADE8472}"/>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8" name="Title 15">
            <a:extLst>
              <a:ext uri="{FF2B5EF4-FFF2-40B4-BE49-F238E27FC236}">
                <a16:creationId xmlns:a16="http://schemas.microsoft.com/office/drawing/2014/main" id="{FF7381F3-FF73-0A41-9159-FAB52A79CD2D}"/>
              </a:ext>
            </a:extLst>
          </p:cNvPr>
          <p:cNvSpPr>
            <a:spLocks noGrp="1"/>
          </p:cNvSpPr>
          <p:nvPr>
            <p:ph type="title"/>
          </p:nvPr>
        </p:nvSpPr>
        <p:spPr>
          <a:xfrm>
            <a:off x="3419102" y="2691707"/>
            <a:ext cx="7898083" cy="931290"/>
          </a:xfrm>
        </p:spPr>
        <p:txBody>
          <a:bodyPr anchor="b" anchorCtr="0"/>
          <a:lstStyle>
            <a:lvl1pPr>
              <a:defRPr>
                <a:solidFill>
                  <a:schemeClr val="bg1"/>
                </a:solidFill>
              </a:defRPr>
            </a:lvl1pPr>
          </a:lstStyle>
          <a:p>
            <a:r>
              <a:rPr lang="en-US" dirty="0"/>
              <a:t>Click to edit Master title style</a:t>
            </a:r>
          </a:p>
        </p:txBody>
      </p:sp>
      <p:sp>
        <p:nvSpPr>
          <p:cNvPr id="19" name="Text Placeholder 2">
            <a:extLst>
              <a:ext uri="{FF2B5EF4-FFF2-40B4-BE49-F238E27FC236}">
                <a16:creationId xmlns:a16="http://schemas.microsoft.com/office/drawing/2014/main" id="{4C361A2C-6464-8142-8DE3-61DAF6AD5B80}"/>
              </a:ext>
            </a:extLst>
          </p:cNvPr>
          <p:cNvSpPr>
            <a:spLocks noGrp="1"/>
          </p:cNvSpPr>
          <p:nvPr>
            <p:ph type="body" idx="1"/>
          </p:nvPr>
        </p:nvSpPr>
        <p:spPr>
          <a:xfrm>
            <a:off x="3419101" y="4166293"/>
            <a:ext cx="7898083" cy="619463"/>
          </a:xfrm>
        </p:spPr>
        <p:txBody>
          <a:bodyPr/>
          <a:lstStyle>
            <a:lvl1pPr marL="0" indent="0">
              <a:buNone/>
              <a:defRPr sz="24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Footer Placeholder 4">
            <a:extLst>
              <a:ext uri="{FF2B5EF4-FFF2-40B4-BE49-F238E27FC236}">
                <a16:creationId xmlns:a16="http://schemas.microsoft.com/office/drawing/2014/main" id="{4156B3CD-1AB4-497C-A9A9-7B43E52259EF}"/>
              </a:ext>
            </a:extLst>
          </p:cNvPr>
          <p:cNvSpPr>
            <a:spLocks noGrp="1"/>
          </p:cNvSpPr>
          <p:nvPr>
            <p:ph type="ftr" sz="quarter" idx="3"/>
          </p:nvPr>
        </p:nvSpPr>
        <p:spPr>
          <a:xfrm>
            <a:off x="6238875" y="6246558"/>
            <a:ext cx="539894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2564530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07">
    <p:bg>
      <p:bgPr>
        <a:solidFill>
          <a:schemeClr val="tx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B9088E32-63CF-EE4E-B8A4-70EF06234E4C}"/>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3331778" y="3218273"/>
            <a:ext cx="5528444" cy="1371283"/>
          </a:xfrm>
        </p:spPr>
        <p:txBody>
          <a:bodyPr anchor="b" anchorCtr="0"/>
          <a:lstStyle>
            <a:lvl1pPr algn="ctr">
              <a:defRPr>
                <a:solidFill>
                  <a:schemeClr val="bg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C97AF6B7-1420-3341-9D94-8901D9F8D348}"/>
              </a:ext>
            </a:extLst>
          </p:cNvPr>
          <p:cNvSpPr>
            <a:spLocks noGrp="1"/>
          </p:cNvSpPr>
          <p:nvPr>
            <p:ph type="body" idx="1"/>
          </p:nvPr>
        </p:nvSpPr>
        <p:spPr>
          <a:xfrm>
            <a:off x="3331777" y="5251907"/>
            <a:ext cx="5528444" cy="836926"/>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25599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08">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93D2CDB3-333D-E24D-813C-853384CDAF36}"/>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3331778" y="3218273"/>
            <a:ext cx="5528444" cy="1371283"/>
          </a:xfrm>
        </p:spPr>
        <p:txBody>
          <a:bodyPr anchor="b" anchorCtr="0"/>
          <a:lstStyle>
            <a:lvl1pPr algn="ctr">
              <a:defRPr>
                <a:solidFill>
                  <a:schemeClr val="tx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C97AF6B7-1420-3341-9D94-8901D9F8D348}"/>
              </a:ext>
            </a:extLst>
          </p:cNvPr>
          <p:cNvSpPr>
            <a:spLocks noGrp="1"/>
          </p:cNvSpPr>
          <p:nvPr>
            <p:ph type="body" idx="1"/>
          </p:nvPr>
        </p:nvSpPr>
        <p:spPr>
          <a:xfrm>
            <a:off x="3331777" y="5251907"/>
            <a:ext cx="5528444" cy="836926"/>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815767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AA90-E0C4-B4B1-F52C-265BF6195B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57721-B432-D661-0939-E9EE756115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92593-7120-2EA6-EF00-7E442CC7E680}"/>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5" name="Footer Placeholder 4">
            <a:extLst>
              <a:ext uri="{FF2B5EF4-FFF2-40B4-BE49-F238E27FC236}">
                <a16:creationId xmlns:a16="http://schemas.microsoft.com/office/drawing/2014/main" id="{0AD6FF44-6E71-BB9F-BBFA-6FBBE74D8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5012A-1E1C-36F3-E2D5-E9AA1B5F8195}"/>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1985088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09">
    <p:bg>
      <p:bgPr>
        <a:solidFill>
          <a:schemeClr val="tx1"/>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32DE2FD-7BD1-7A4A-BDC0-B65C25BBDF0C}"/>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6096000" y="249383"/>
            <a:ext cx="5838701" cy="1539076"/>
          </a:xfrm>
        </p:spPr>
        <p:txBody>
          <a:bodyPr anchor="b" anchorCtr="0"/>
          <a:lstStyle>
            <a:lvl1pPr algn="ctr">
              <a:defRPr>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70109CB-5F35-CD43-8DF6-FEDF8802A8DA}"/>
              </a:ext>
            </a:extLst>
          </p:cNvPr>
          <p:cNvSpPr>
            <a:spLocks noGrp="1"/>
          </p:cNvSpPr>
          <p:nvPr>
            <p:ph type="body" idx="1"/>
          </p:nvPr>
        </p:nvSpPr>
        <p:spPr>
          <a:xfrm>
            <a:off x="7167281" y="2481958"/>
            <a:ext cx="4804003" cy="1249214"/>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190647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10">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479CF86D-8609-4A44-AEAA-9AB7D6BAF0E0}"/>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6096000" y="249383"/>
            <a:ext cx="5838701" cy="1539076"/>
          </a:xfrm>
        </p:spPr>
        <p:txBody>
          <a:bodyPr anchor="b" anchorCtr="0"/>
          <a:lstStyle>
            <a:lvl1pPr algn="ctr">
              <a:defRPr>
                <a:solidFill>
                  <a:schemeClr val="tx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70109CB-5F35-CD43-8DF6-FEDF8802A8DA}"/>
              </a:ext>
            </a:extLst>
          </p:cNvPr>
          <p:cNvSpPr>
            <a:spLocks noGrp="1"/>
          </p:cNvSpPr>
          <p:nvPr>
            <p:ph type="body" idx="1"/>
          </p:nvPr>
        </p:nvSpPr>
        <p:spPr>
          <a:xfrm>
            <a:off x="7167281" y="2481958"/>
            <a:ext cx="4804003" cy="1249214"/>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78937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1">
    <p:bg>
      <p:bgPr>
        <a:solidFill>
          <a:schemeClr val="tx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07ED4AFB-3DC0-B049-835B-9851D5F4A776}"/>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257299" y="249383"/>
            <a:ext cx="5838701" cy="1539076"/>
          </a:xfrm>
        </p:spPr>
        <p:txBody>
          <a:bodyPr anchor="b" anchorCtr="0"/>
          <a:lstStyle>
            <a:lvl1pPr algn="ctr">
              <a:defRPr>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70109CB-5F35-CD43-8DF6-FEDF8802A8DA}"/>
              </a:ext>
            </a:extLst>
          </p:cNvPr>
          <p:cNvSpPr>
            <a:spLocks noGrp="1"/>
          </p:cNvSpPr>
          <p:nvPr>
            <p:ph type="body" idx="1"/>
          </p:nvPr>
        </p:nvSpPr>
        <p:spPr>
          <a:xfrm>
            <a:off x="257300" y="2481958"/>
            <a:ext cx="4617696" cy="1249214"/>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9232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2">
    <p:bg>
      <p:bgPr>
        <a:solidFill>
          <a:schemeClr val="bg1"/>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D2D96932-ACF5-5B41-8FB8-1CDE31DC3FF6}"/>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257299" y="249383"/>
            <a:ext cx="5838701" cy="1539076"/>
          </a:xfrm>
        </p:spPr>
        <p:txBody>
          <a:bodyPr anchor="b" anchorCtr="0"/>
          <a:lstStyle>
            <a:lvl1pPr algn="ctr">
              <a:defRPr>
                <a:solidFill>
                  <a:schemeClr val="tx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70109CB-5F35-CD43-8DF6-FEDF8802A8DA}"/>
              </a:ext>
            </a:extLst>
          </p:cNvPr>
          <p:cNvSpPr>
            <a:spLocks noGrp="1"/>
          </p:cNvSpPr>
          <p:nvPr>
            <p:ph type="body" idx="1"/>
          </p:nvPr>
        </p:nvSpPr>
        <p:spPr>
          <a:xfrm>
            <a:off x="257300" y="2481958"/>
            <a:ext cx="4617696" cy="1249214"/>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02876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3">
    <p:bg>
      <p:bgPr>
        <a:solidFill>
          <a:schemeClr val="tx1"/>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A0BB95BD-1EF2-184D-9B5E-C782CC049DF9}"/>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7315200" y="3059818"/>
            <a:ext cx="4619501" cy="1539076"/>
          </a:xfrm>
        </p:spPr>
        <p:txBody>
          <a:bodyPr anchor="b" anchorCtr="0"/>
          <a:lstStyle>
            <a:lvl1pPr algn="ctr">
              <a:defRPr>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70109CB-5F35-CD43-8DF6-FEDF8802A8DA}"/>
              </a:ext>
            </a:extLst>
          </p:cNvPr>
          <p:cNvSpPr>
            <a:spLocks noGrp="1"/>
          </p:cNvSpPr>
          <p:nvPr>
            <p:ph type="body" idx="1"/>
          </p:nvPr>
        </p:nvSpPr>
        <p:spPr>
          <a:xfrm>
            <a:off x="5983941" y="5292393"/>
            <a:ext cx="5987343" cy="1249214"/>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797453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4">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054FAF7-FD91-6C4A-BA2D-95DC37C24D12}"/>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7315200" y="3059818"/>
            <a:ext cx="4619501" cy="1539076"/>
          </a:xfrm>
        </p:spPr>
        <p:txBody>
          <a:bodyPr anchor="b" anchorCtr="0"/>
          <a:lstStyle>
            <a:lvl1pPr algn="ctr">
              <a:defRPr>
                <a:solidFill>
                  <a:schemeClr val="tx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70109CB-5F35-CD43-8DF6-FEDF8802A8DA}"/>
              </a:ext>
            </a:extLst>
          </p:cNvPr>
          <p:cNvSpPr>
            <a:spLocks noGrp="1"/>
          </p:cNvSpPr>
          <p:nvPr>
            <p:ph type="body" idx="1"/>
          </p:nvPr>
        </p:nvSpPr>
        <p:spPr>
          <a:xfrm>
            <a:off x="5983941" y="5292393"/>
            <a:ext cx="5987343" cy="1249214"/>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62412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15">
    <p:bg>
      <p:bgPr>
        <a:solidFill>
          <a:schemeClr val="tx1"/>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41B3844A-9B91-114E-B25E-4DC5C3C0D0EC}"/>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255494" y="3059818"/>
            <a:ext cx="4619501" cy="1539076"/>
          </a:xfrm>
        </p:spPr>
        <p:txBody>
          <a:bodyPr anchor="b" anchorCtr="0"/>
          <a:lstStyle>
            <a:lvl1pPr algn="ctr">
              <a:defRPr>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70109CB-5F35-CD43-8DF6-FEDF8802A8DA}"/>
              </a:ext>
            </a:extLst>
          </p:cNvPr>
          <p:cNvSpPr>
            <a:spLocks noGrp="1"/>
          </p:cNvSpPr>
          <p:nvPr>
            <p:ph type="body" idx="1"/>
          </p:nvPr>
        </p:nvSpPr>
        <p:spPr>
          <a:xfrm>
            <a:off x="255494" y="5292393"/>
            <a:ext cx="5987343" cy="1249214"/>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277275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16">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7D755CC-C6CD-E74D-B5DF-5DABE32F85FB}"/>
              </a:ext>
            </a:extLst>
          </p:cNvPr>
          <p:cNvSpPr>
            <a:spLocks noGrp="1"/>
          </p:cNvSpPr>
          <p:nvPr>
            <p:ph type="pic" sz="quarter" idx="10"/>
          </p:nvPr>
        </p:nvSpPr>
        <p:spPr>
          <a:xfrm>
            <a:off x="257299" y="249238"/>
            <a:ext cx="11677402" cy="6359525"/>
          </a:xfrm>
          <a:solidFill>
            <a:srgbClr val="00B0F0"/>
          </a:solidFill>
        </p:spPr>
        <p:txBody>
          <a:bodyPr/>
          <a:lstStyle/>
          <a:p>
            <a:endParaRPr lang="en-US" dirty="0"/>
          </a:p>
        </p:txBody>
      </p:sp>
      <p:sp>
        <p:nvSpPr>
          <p:cNvPr id="10" name="Title 15">
            <a:extLst>
              <a:ext uri="{FF2B5EF4-FFF2-40B4-BE49-F238E27FC236}">
                <a16:creationId xmlns:a16="http://schemas.microsoft.com/office/drawing/2014/main" id="{7582B498-1824-F947-8BD4-035D01F8F176}"/>
              </a:ext>
            </a:extLst>
          </p:cNvPr>
          <p:cNvSpPr>
            <a:spLocks noGrp="1"/>
          </p:cNvSpPr>
          <p:nvPr>
            <p:ph type="title"/>
          </p:nvPr>
        </p:nvSpPr>
        <p:spPr>
          <a:xfrm>
            <a:off x="255494" y="3059818"/>
            <a:ext cx="4619501" cy="1539076"/>
          </a:xfrm>
        </p:spPr>
        <p:txBody>
          <a:bodyPr anchor="b" anchorCtr="0"/>
          <a:lstStyle>
            <a:lvl1pPr algn="ctr">
              <a:defRPr>
                <a:solidFill>
                  <a:schemeClr val="tx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70109CB-5F35-CD43-8DF6-FEDF8802A8DA}"/>
              </a:ext>
            </a:extLst>
          </p:cNvPr>
          <p:cNvSpPr>
            <a:spLocks noGrp="1"/>
          </p:cNvSpPr>
          <p:nvPr>
            <p:ph type="body" idx="1"/>
          </p:nvPr>
        </p:nvSpPr>
        <p:spPr>
          <a:xfrm>
            <a:off x="255494" y="5292393"/>
            <a:ext cx="5987343" cy="1249214"/>
          </a:xfrm>
        </p:spPr>
        <p:txBody>
          <a:bodyPr anchor="t" anchorCtr="0">
            <a:normAutofit/>
          </a:bodyPr>
          <a:lstStyle>
            <a:lvl1pPr marL="0" indent="0" algn="ctr">
              <a:buNone/>
              <a:defRPr sz="20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01541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17">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36641"/>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620D8A93-4F14-304C-B819-C62FF543F0EE}"/>
              </a:ext>
            </a:extLst>
          </p:cNvPr>
          <p:cNvSpPr>
            <a:spLocks noGrp="1"/>
          </p:cNvSpPr>
          <p:nvPr>
            <p:ph type="title"/>
          </p:nvPr>
        </p:nvSpPr>
        <p:spPr>
          <a:xfrm>
            <a:off x="831850" y="1609530"/>
            <a:ext cx="10515600" cy="2852737"/>
          </a:xfrm>
        </p:spPr>
        <p:txBody>
          <a:bodyPr anchor="b"/>
          <a:lstStyle>
            <a:lvl1pPr>
              <a:defRPr sz="6000">
                <a:solidFill>
                  <a:schemeClr val="tx1"/>
                </a:solidFill>
              </a:defRPr>
            </a:lvl1pPr>
          </a:lstStyle>
          <a:p>
            <a:r>
              <a:rPr lang="en-US" dirty="0"/>
              <a:t>Click to edit Master title style</a:t>
            </a:r>
          </a:p>
        </p:txBody>
      </p:sp>
      <p:sp>
        <p:nvSpPr>
          <p:cNvPr id="21" name="Text Placeholder 2">
            <a:extLst>
              <a:ext uri="{FF2B5EF4-FFF2-40B4-BE49-F238E27FC236}">
                <a16:creationId xmlns:a16="http://schemas.microsoft.com/office/drawing/2014/main" id="{C7DF7507-A637-6F44-BE7B-41B61FAA0D85}"/>
              </a:ext>
            </a:extLst>
          </p:cNvPr>
          <p:cNvSpPr>
            <a:spLocks noGrp="1"/>
          </p:cNvSpPr>
          <p:nvPr>
            <p:ph type="body" idx="1"/>
          </p:nvPr>
        </p:nvSpPr>
        <p:spPr>
          <a:xfrm>
            <a:off x="831850" y="4489255"/>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4">
            <a:extLst>
              <a:ext uri="{FF2B5EF4-FFF2-40B4-BE49-F238E27FC236}">
                <a16:creationId xmlns:a16="http://schemas.microsoft.com/office/drawing/2014/main" id="{468B9DA5-4843-4F6B-A023-66EBF361E7BD}"/>
              </a:ext>
            </a:extLst>
          </p:cNvPr>
          <p:cNvSpPr>
            <a:spLocks noGrp="1"/>
          </p:cNvSpPr>
          <p:nvPr>
            <p:ph type="ftr" sz="quarter" idx="3"/>
          </p:nvPr>
        </p:nvSpPr>
        <p:spPr>
          <a:xfrm>
            <a:off x="5727700" y="6246558"/>
            <a:ext cx="562610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715501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19">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620D8A93-4F14-304C-B819-C62FF543F0EE}"/>
              </a:ext>
            </a:extLst>
          </p:cNvPr>
          <p:cNvSpPr>
            <a:spLocks noGrp="1"/>
          </p:cNvSpPr>
          <p:nvPr>
            <p:ph type="title"/>
          </p:nvPr>
        </p:nvSpPr>
        <p:spPr>
          <a:xfrm>
            <a:off x="831850" y="1609530"/>
            <a:ext cx="10515600" cy="2852737"/>
          </a:xfrm>
        </p:spPr>
        <p:txBody>
          <a:bodyPr anchor="b"/>
          <a:lstStyle>
            <a:lvl1pPr>
              <a:defRPr sz="6000">
                <a:solidFill>
                  <a:schemeClr val="bg1"/>
                </a:solidFill>
              </a:defRPr>
            </a:lvl1pPr>
          </a:lstStyle>
          <a:p>
            <a:r>
              <a:rPr lang="en-US" dirty="0"/>
              <a:t>Click to edit Master title style</a:t>
            </a:r>
          </a:p>
        </p:txBody>
      </p:sp>
      <p:sp>
        <p:nvSpPr>
          <p:cNvPr id="21" name="Text Placeholder 2">
            <a:extLst>
              <a:ext uri="{FF2B5EF4-FFF2-40B4-BE49-F238E27FC236}">
                <a16:creationId xmlns:a16="http://schemas.microsoft.com/office/drawing/2014/main" id="{C7DF7507-A637-6F44-BE7B-41B61FAA0D85}"/>
              </a:ext>
            </a:extLst>
          </p:cNvPr>
          <p:cNvSpPr>
            <a:spLocks noGrp="1"/>
          </p:cNvSpPr>
          <p:nvPr>
            <p:ph type="body" idx="1"/>
          </p:nvPr>
        </p:nvSpPr>
        <p:spPr>
          <a:xfrm>
            <a:off x="831850" y="4489255"/>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Footer Placeholder 4">
            <a:extLst>
              <a:ext uri="{FF2B5EF4-FFF2-40B4-BE49-F238E27FC236}">
                <a16:creationId xmlns:a16="http://schemas.microsoft.com/office/drawing/2014/main" id="{637D45F9-0B54-4235-A4B2-76CBCF94A8ED}"/>
              </a:ext>
            </a:extLst>
          </p:cNvPr>
          <p:cNvSpPr>
            <a:spLocks noGrp="1"/>
          </p:cNvSpPr>
          <p:nvPr>
            <p:ph type="ftr" sz="quarter" idx="3"/>
          </p:nvPr>
        </p:nvSpPr>
        <p:spPr>
          <a:xfrm>
            <a:off x="5727700" y="6246558"/>
            <a:ext cx="562610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193601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DE6BD-3490-0A38-61B5-C93F78A72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E562B5-FF3A-10B8-8934-F4555E26C4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0F098D-FD00-5A99-FFBB-DF0646D2343B}"/>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5" name="Footer Placeholder 4">
            <a:extLst>
              <a:ext uri="{FF2B5EF4-FFF2-40B4-BE49-F238E27FC236}">
                <a16:creationId xmlns:a16="http://schemas.microsoft.com/office/drawing/2014/main" id="{0922F340-73AF-8002-0C85-D96378544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91001-CF44-1A90-3A36-36C2C3D29F32}"/>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391382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20">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D702EEF-F67A-2248-929C-3E2ED5A257EA}"/>
              </a:ext>
            </a:extLst>
          </p:cNvPr>
          <p:cNvSpPr/>
          <p:nvPr userDrawn="1"/>
        </p:nvSpPr>
        <p:spPr>
          <a:xfrm>
            <a:off x="0" y="0"/>
            <a:ext cx="40655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wrap="square" lIns="0" rIns="0" anchor="b">
            <a:spAutoFit/>
          </a:bodyPr>
          <a:lstStyle>
            <a:lvl1pPr>
              <a:defRPr sz="5400">
                <a:solidFill>
                  <a:schemeClr val="tx1"/>
                </a:solidFill>
              </a:defRPr>
            </a:lvl1pPr>
          </a:lstStyle>
          <a:p>
            <a:r>
              <a:rPr lang="en-US" dirty="0"/>
              <a:t>Click to edit Master title style</a:t>
            </a:r>
          </a:p>
        </p:txBody>
      </p:sp>
      <p:sp>
        <p:nvSpPr>
          <p:cNvPr id="15" name="Content Placeholder 2">
            <a:extLst>
              <a:ext uri="{FF2B5EF4-FFF2-40B4-BE49-F238E27FC236}">
                <a16:creationId xmlns:a16="http://schemas.microsoft.com/office/drawing/2014/main" id="{BD50C07F-AAC4-AF47-B02C-F52A544F789A}"/>
              </a:ext>
            </a:extLst>
          </p:cNvPr>
          <p:cNvSpPr>
            <a:spLocks noGrp="1"/>
          </p:cNvSpPr>
          <p:nvPr>
            <p:ph idx="1"/>
          </p:nvPr>
        </p:nvSpPr>
        <p:spPr>
          <a:xfrm>
            <a:off x="838200" y="2103270"/>
            <a:ext cx="10515600" cy="4186236"/>
          </a:xfrm>
        </p:spPr>
        <p:txBody>
          <a:bodyPr lIns="0" tIns="91440" rIns="0">
            <a:normAutofit/>
          </a:bodyPr>
          <a:lstStyle>
            <a:lvl1pPr>
              <a:spcAft>
                <a:spcPts val="1800"/>
              </a:spcAft>
              <a:defRPr sz="2400">
                <a:solidFill>
                  <a:schemeClr val="tx1"/>
                </a:solidFill>
              </a:defRPr>
            </a:lvl1pPr>
            <a:lvl2pPr>
              <a:spcAft>
                <a:spcPts val="1800"/>
              </a:spcAft>
              <a:defRPr sz="2000">
                <a:solidFill>
                  <a:schemeClr val="tx1"/>
                </a:solidFill>
              </a:defRPr>
            </a:lvl2pPr>
            <a:lvl3pPr>
              <a:spcAft>
                <a:spcPts val="1800"/>
              </a:spcAft>
              <a:defRPr sz="1800">
                <a:solidFill>
                  <a:schemeClr val="tx1"/>
                </a:solidFill>
              </a:defRPr>
            </a:lvl3pPr>
            <a:lvl4pPr>
              <a:spcAft>
                <a:spcPts val="1800"/>
              </a:spcAft>
              <a:defRPr sz="1600">
                <a:solidFill>
                  <a:schemeClr val="tx1"/>
                </a:solidFill>
              </a:defRPr>
            </a:lvl4pPr>
            <a:lvl5pPr>
              <a:spcAft>
                <a:spcPts val="1800"/>
              </a:spcAft>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a:extLst>
              <a:ext uri="{FF2B5EF4-FFF2-40B4-BE49-F238E27FC236}">
                <a16:creationId xmlns:a16="http://schemas.microsoft.com/office/drawing/2014/main" id="{0E5675AB-5F8E-804E-A3FE-6EEBFF94AF81}"/>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2" name="Footer Placeholder 4">
            <a:extLst>
              <a:ext uri="{FF2B5EF4-FFF2-40B4-BE49-F238E27FC236}">
                <a16:creationId xmlns:a16="http://schemas.microsoft.com/office/drawing/2014/main" id="{C1D56387-F571-4B94-A58D-FCB4B3E317DE}"/>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3" name="Slide Number Placeholder 5">
            <a:extLst>
              <a:ext uri="{FF2B5EF4-FFF2-40B4-BE49-F238E27FC236}">
                <a16:creationId xmlns:a16="http://schemas.microsoft.com/office/drawing/2014/main" id="{C32C501F-ED09-4DE4-911C-A90D45C7A4E3}"/>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266653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66FFDF4-62E8-744D-A40D-DA5E6BCED280}"/>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21ECA973-FE80-9F4D-9510-1478F8A4B131}"/>
              </a:ext>
            </a:extLst>
          </p:cNvPr>
          <p:cNvSpPr>
            <a:spLocks noGrp="1"/>
          </p:cNvSpPr>
          <p:nvPr>
            <p:ph idx="1"/>
          </p:nvPr>
        </p:nvSpPr>
        <p:spPr>
          <a:xfrm>
            <a:off x="838200" y="2103270"/>
            <a:ext cx="10515600" cy="4186236"/>
          </a:xfrm>
        </p:spPr>
        <p:txBody>
          <a:bodyPr lIns="0" tIns="91440" rIns="0">
            <a:normAutofit/>
          </a:bodyPr>
          <a:lstStyle>
            <a:lvl1pPr>
              <a:spcAft>
                <a:spcPts val="1800"/>
              </a:spcAft>
              <a:defRPr sz="2400">
                <a:solidFill>
                  <a:schemeClr val="bg1"/>
                </a:solidFill>
              </a:defRPr>
            </a:lvl1pPr>
            <a:lvl2pPr>
              <a:spcAft>
                <a:spcPts val="1800"/>
              </a:spcAft>
              <a:defRPr sz="2000">
                <a:solidFill>
                  <a:schemeClr val="bg1"/>
                </a:solidFill>
              </a:defRPr>
            </a:lvl2pPr>
            <a:lvl3pPr>
              <a:spcAft>
                <a:spcPts val="1800"/>
              </a:spcAft>
              <a:defRPr sz="1800">
                <a:solidFill>
                  <a:schemeClr val="bg1"/>
                </a:solidFill>
              </a:defRPr>
            </a:lvl3pPr>
            <a:lvl4pPr>
              <a:spcAft>
                <a:spcPts val="1800"/>
              </a:spcAft>
              <a:defRPr sz="1600">
                <a:solidFill>
                  <a:schemeClr val="bg1"/>
                </a:solidFill>
              </a:defRPr>
            </a:lvl4pPr>
            <a:lvl5pPr>
              <a:spcAft>
                <a:spcPts val="1800"/>
              </a:spcAft>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EE72A55A-36F9-5047-B05C-B8B73A557E68}"/>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6" name="Footer Placeholder 4">
            <a:extLst>
              <a:ext uri="{FF2B5EF4-FFF2-40B4-BE49-F238E27FC236}">
                <a16:creationId xmlns:a16="http://schemas.microsoft.com/office/drawing/2014/main" id="{07585ABA-E851-4E38-AF0B-31BBDA03DE31}"/>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7" name="Slide Number Placeholder 5">
            <a:extLst>
              <a:ext uri="{FF2B5EF4-FFF2-40B4-BE49-F238E27FC236}">
                <a16:creationId xmlns:a16="http://schemas.microsoft.com/office/drawing/2014/main" id="{884273FB-D6E8-44DB-8AA3-2A69A6C92307}"/>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246234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2">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9" name="Text Placeholder 7">
            <a:extLst>
              <a:ext uri="{FF2B5EF4-FFF2-40B4-BE49-F238E27FC236}">
                <a16:creationId xmlns:a16="http://schemas.microsoft.com/office/drawing/2014/main" id="{0E5675AB-5F8E-804E-A3FE-6EEBFF94AF81}"/>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9" name="Content Placeholder 2">
            <a:extLst>
              <a:ext uri="{FF2B5EF4-FFF2-40B4-BE49-F238E27FC236}">
                <a16:creationId xmlns:a16="http://schemas.microsoft.com/office/drawing/2014/main" id="{BE051204-9049-7944-BEB7-9B3DFDFEB78E}"/>
              </a:ext>
            </a:extLst>
          </p:cNvPr>
          <p:cNvSpPr>
            <a:spLocks noGrp="1"/>
          </p:cNvSpPr>
          <p:nvPr>
            <p:ph sz="half" idx="1"/>
          </p:nvPr>
        </p:nvSpPr>
        <p:spPr>
          <a:xfrm>
            <a:off x="838200" y="2103269"/>
            <a:ext cx="5181600" cy="418623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Content Placeholder 3">
            <a:extLst>
              <a:ext uri="{FF2B5EF4-FFF2-40B4-BE49-F238E27FC236}">
                <a16:creationId xmlns:a16="http://schemas.microsoft.com/office/drawing/2014/main" id="{1D7D0660-F282-1C4A-8814-ADD5065408B6}"/>
              </a:ext>
            </a:extLst>
          </p:cNvPr>
          <p:cNvSpPr>
            <a:spLocks noGrp="1"/>
          </p:cNvSpPr>
          <p:nvPr>
            <p:ph sz="half" idx="2"/>
          </p:nvPr>
        </p:nvSpPr>
        <p:spPr>
          <a:xfrm>
            <a:off x="6172200" y="2103269"/>
            <a:ext cx="5181600" cy="418623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a:t>Edit Master text styles</a:t>
            </a:r>
          </a:p>
          <a:p>
            <a:pPr lvl="1">
              <a:spcBef>
                <a:spcPts val="0"/>
              </a:spcBef>
            </a:pPr>
            <a:r>
              <a:rPr lang="en-US"/>
              <a:t>Second level</a:t>
            </a:r>
          </a:p>
          <a:p>
            <a:pPr lvl="2">
              <a:spcBef>
                <a:spcPts val="0"/>
              </a:spcBef>
            </a:pPr>
            <a:r>
              <a:rPr lang="en-US"/>
              <a:t>Third level</a:t>
            </a:r>
          </a:p>
          <a:p>
            <a:pPr lvl="3">
              <a:spcBef>
                <a:spcPts val="0"/>
              </a:spcBef>
            </a:pPr>
            <a:r>
              <a:rPr lang="en-US"/>
              <a:t>Fourth level</a:t>
            </a:r>
          </a:p>
          <a:p>
            <a:pPr lvl="4">
              <a:spcBef>
                <a:spcPts val="0"/>
              </a:spcBef>
            </a:pPr>
            <a:r>
              <a:rPr lang="en-US"/>
              <a:t>Fifth level</a:t>
            </a:r>
          </a:p>
        </p:txBody>
      </p:sp>
      <p:sp>
        <p:nvSpPr>
          <p:cNvPr id="12" name="Footer Placeholder 4">
            <a:extLst>
              <a:ext uri="{FF2B5EF4-FFF2-40B4-BE49-F238E27FC236}">
                <a16:creationId xmlns:a16="http://schemas.microsoft.com/office/drawing/2014/main" id="{6746DF68-337F-4935-8CFB-BC3BE9059052}"/>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3" name="Slide Number Placeholder 5">
            <a:extLst>
              <a:ext uri="{FF2B5EF4-FFF2-40B4-BE49-F238E27FC236}">
                <a16:creationId xmlns:a16="http://schemas.microsoft.com/office/drawing/2014/main" id="{ED249A01-9C9F-4784-85FE-546A82E70D5B}"/>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846453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66FFDF4-62E8-744D-A40D-DA5E6BCED280}"/>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EE72A55A-36F9-5047-B05C-B8B73A557E68}"/>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6" name="Content Placeholder 2">
            <a:extLst>
              <a:ext uri="{FF2B5EF4-FFF2-40B4-BE49-F238E27FC236}">
                <a16:creationId xmlns:a16="http://schemas.microsoft.com/office/drawing/2014/main" id="{81020A22-0EB1-004D-84A4-E8B4195C4A54}"/>
              </a:ext>
            </a:extLst>
          </p:cNvPr>
          <p:cNvSpPr>
            <a:spLocks noGrp="1"/>
          </p:cNvSpPr>
          <p:nvPr>
            <p:ph sz="half" idx="1"/>
          </p:nvPr>
        </p:nvSpPr>
        <p:spPr>
          <a:xfrm>
            <a:off x="838200" y="2103269"/>
            <a:ext cx="5181600" cy="418623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7" name="Content Placeholder 3">
            <a:extLst>
              <a:ext uri="{FF2B5EF4-FFF2-40B4-BE49-F238E27FC236}">
                <a16:creationId xmlns:a16="http://schemas.microsoft.com/office/drawing/2014/main" id="{771FB043-6910-A04E-83C3-379A0C56FCE8}"/>
              </a:ext>
            </a:extLst>
          </p:cNvPr>
          <p:cNvSpPr>
            <a:spLocks noGrp="1"/>
          </p:cNvSpPr>
          <p:nvPr>
            <p:ph sz="half" idx="2"/>
          </p:nvPr>
        </p:nvSpPr>
        <p:spPr>
          <a:xfrm>
            <a:off x="6172200" y="2103269"/>
            <a:ext cx="5181600" cy="418623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a:t>Edit Master text styles</a:t>
            </a:r>
          </a:p>
          <a:p>
            <a:pPr lvl="1">
              <a:spcBef>
                <a:spcPts val="0"/>
              </a:spcBef>
            </a:pPr>
            <a:r>
              <a:rPr lang="en-US"/>
              <a:t>Second level</a:t>
            </a:r>
          </a:p>
          <a:p>
            <a:pPr lvl="2">
              <a:spcBef>
                <a:spcPts val="0"/>
              </a:spcBef>
            </a:pPr>
            <a:r>
              <a:rPr lang="en-US"/>
              <a:t>Third level</a:t>
            </a:r>
          </a:p>
          <a:p>
            <a:pPr lvl="3">
              <a:spcBef>
                <a:spcPts val="0"/>
              </a:spcBef>
            </a:pPr>
            <a:r>
              <a:rPr lang="en-US"/>
              <a:t>Fourth level</a:t>
            </a:r>
          </a:p>
          <a:p>
            <a:pPr lvl="4">
              <a:spcBef>
                <a:spcPts val="0"/>
              </a:spcBef>
            </a:pPr>
            <a:r>
              <a:rPr lang="en-US"/>
              <a:t>Fifth level</a:t>
            </a:r>
          </a:p>
        </p:txBody>
      </p:sp>
      <p:sp>
        <p:nvSpPr>
          <p:cNvPr id="14" name="Footer Placeholder 4">
            <a:extLst>
              <a:ext uri="{FF2B5EF4-FFF2-40B4-BE49-F238E27FC236}">
                <a16:creationId xmlns:a16="http://schemas.microsoft.com/office/drawing/2014/main" id="{47388B8C-F2E0-4883-9629-AEF2FF543612}"/>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5" name="Slide Number Placeholder 5">
            <a:extLst>
              <a:ext uri="{FF2B5EF4-FFF2-40B4-BE49-F238E27FC236}">
                <a16:creationId xmlns:a16="http://schemas.microsoft.com/office/drawing/2014/main" id="{2F0687EC-49B4-4CE6-AE88-7C900FFDFA64}"/>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1249370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4">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6F36F25-310E-3C46-A066-310935082F1E}"/>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9" name="Text Placeholder 7">
            <a:extLst>
              <a:ext uri="{FF2B5EF4-FFF2-40B4-BE49-F238E27FC236}">
                <a16:creationId xmlns:a16="http://schemas.microsoft.com/office/drawing/2014/main" id="{0E5675AB-5F8E-804E-A3FE-6EEBFF94AF81}"/>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1" name="Content Placeholder 2">
            <a:extLst>
              <a:ext uri="{FF2B5EF4-FFF2-40B4-BE49-F238E27FC236}">
                <a16:creationId xmlns:a16="http://schemas.microsoft.com/office/drawing/2014/main" id="{0BD8FB13-344E-204A-833E-FF00B7FDAFA1}"/>
              </a:ext>
            </a:extLst>
          </p:cNvPr>
          <p:cNvSpPr>
            <a:spLocks noGrp="1"/>
          </p:cNvSpPr>
          <p:nvPr>
            <p:ph sz="half" idx="1"/>
          </p:nvPr>
        </p:nvSpPr>
        <p:spPr>
          <a:xfrm>
            <a:off x="838200" y="2103269"/>
            <a:ext cx="3385159" cy="418623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a:t>Edit Master text styles</a:t>
            </a:r>
          </a:p>
          <a:p>
            <a:pPr lvl="1">
              <a:spcBef>
                <a:spcPts val="0"/>
              </a:spcBef>
            </a:pPr>
            <a:r>
              <a:rPr lang="en-US"/>
              <a:t>Second level</a:t>
            </a:r>
          </a:p>
          <a:p>
            <a:pPr lvl="2">
              <a:spcBef>
                <a:spcPts val="0"/>
              </a:spcBef>
            </a:pPr>
            <a:r>
              <a:rPr lang="en-US"/>
              <a:t>Third level</a:t>
            </a:r>
          </a:p>
          <a:p>
            <a:pPr lvl="3">
              <a:spcBef>
                <a:spcPts val="0"/>
              </a:spcBef>
            </a:pPr>
            <a:r>
              <a:rPr lang="en-US"/>
              <a:t>Fourth level</a:t>
            </a:r>
          </a:p>
          <a:p>
            <a:pPr lvl="4">
              <a:spcBef>
                <a:spcPts val="0"/>
              </a:spcBef>
            </a:pPr>
            <a:r>
              <a:rPr lang="en-US"/>
              <a:t>Fifth level</a:t>
            </a:r>
          </a:p>
        </p:txBody>
      </p:sp>
      <p:sp>
        <p:nvSpPr>
          <p:cNvPr id="12" name="Content Placeholder 3">
            <a:extLst>
              <a:ext uri="{FF2B5EF4-FFF2-40B4-BE49-F238E27FC236}">
                <a16:creationId xmlns:a16="http://schemas.microsoft.com/office/drawing/2014/main" id="{805C76AB-4A03-264D-A726-2FE1B3BA52DE}"/>
              </a:ext>
            </a:extLst>
          </p:cNvPr>
          <p:cNvSpPr>
            <a:spLocks noGrp="1"/>
          </p:cNvSpPr>
          <p:nvPr>
            <p:ph sz="half" idx="2"/>
          </p:nvPr>
        </p:nvSpPr>
        <p:spPr>
          <a:xfrm>
            <a:off x="4425862" y="2103269"/>
            <a:ext cx="3385159" cy="418623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3" name="Content Placeholder 3">
            <a:extLst>
              <a:ext uri="{FF2B5EF4-FFF2-40B4-BE49-F238E27FC236}">
                <a16:creationId xmlns:a16="http://schemas.microsoft.com/office/drawing/2014/main" id="{92D4B5CE-8943-BC44-957F-25A0B0D519F9}"/>
              </a:ext>
            </a:extLst>
          </p:cNvPr>
          <p:cNvSpPr>
            <a:spLocks noGrp="1"/>
          </p:cNvSpPr>
          <p:nvPr>
            <p:ph sz="half" idx="14"/>
          </p:nvPr>
        </p:nvSpPr>
        <p:spPr>
          <a:xfrm>
            <a:off x="7983254" y="2103269"/>
            <a:ext cx="3385159" cy="418623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6" name="Footer Placeholder 4">
            <a:extLst>
              <a:ext uri="{FF2B5EF4-FFF2-40B4-BE49-F238E27FC236}">
                <a16:creationId xmlns:a16="http://schemas.microsoft.com/office/drawing/2014/main" id="{A953C56A-5E53-4D41-83B7-9D4C55A34999}"/>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20" name="Slide Number Placeholder 5">
            <a:extLst>
              <a:ext uri="{FF2B5EF4-FFF2-40B4-BE49-F238E27FC236}">
                <a16:creationId xmlns:a16="http://schemas.microsoft.com/office/drawing/2014/main" id="{8444E70F-23F8-45EB-B1D1-14F171969507}"/>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3915777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5">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4AB4E4-0182-B547-B77D-E80EDA173544}"/>
              </a:ext>
            </a:extLst>
          </p:cNvPr>
          <p:cNvSpPr/>
          <p:nvPr userDrawn="1"/>
        </p:nvSpPr>
        <p:spPr>
          <a:xfrm>
            <a:off x="253563" y="241479"/>
            <a:ext cx="11681138" cy="6375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66FFDF4-62E8-744D-A40D-DA5E6BCED280}"/>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EE72A55A-36F9-5047-B05C-B8B73A557E68}"/>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6" name="Content Placeholder 2">
            <a:extLst>
              <a:ext uri="{FF2B5EF4-FFF2-40B4-BE49-F238E27FC236}">
                <a16:creationId xmlns:a16="http://schemas.microsoft.com/office/drawing/2014/main" id="{81020A22-0EB1-004D-84A4-E8B4195C4A54}"/>
              </a:ext>
            </a:extLst>
          </p:cNvPr>
          <p:cNvSpPr>
            <a:spLocks noGrp="1"/>
          </p:cNvSpPr>
          <p:nvPr>
            <p:ph sz="half" idx="1"/>
          </p:nvPr>
        </p:nvSpPr>
        <p:spPr>
          <a:xfrm>
            <a:off x="838200" y="2103269"/>
            <a:ext cx="3385159" cy="418623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7" name="Content Placeholder 3">
            <a:extLst>
              <a:ext uri="{FF2B5EF4-FFF2-40B4-BE49-F238E27FC236}">
                <a16:creationId xmlns:a16="http://schemas.microsoft.com/office/drawing/2014/main" id="{771FB043-6910-A04E-83C3-379A0C56FCE8}"/>
              </a:ext>
            </a:extLst>
          </p:cNvPr>
          <p:cNvSpPr>
            <a:spLocks noGrp="1"/>
          </p:cNvSpPr>
          <p:nvPr>
            <p:ph sz="half" idx="2"/>
          </p:nvPr>
        </p:nvSpPr>
        <p:spPr>
          <a:xfrm>
            <a:off x="4425862" y="2103269"/>
            <a:ext cx="3385159" cy="418623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Content Placeholder 3">
            <a:extLst>
              <a:ext uri="{FF2B5EF4-FFF2-40B4-BE49-F238E27FC236}">
                <a16:creationId xmlns:a16="http://schemas.microsoft.com/office/drawing/2014/main" id="{E35DA26B-D43C-2A4E-B92C-6C48CD3E40DF}"/>
              </a:ext>
            </a:extLst>
          </p:cNvPr>
          <p:cNvSpPr>
            <a:spLocks noGrp="1"/>
          </p:cNvSpPr>
          <p:nvPr>
            <p:ph sz="half" idx="14"/>
          </p:nvPr>
        </p:nvSpPr>
        <p:spPr>
          <a:xfrm>
            <a:off x="7983254" y="2103269"/>
            <a:ext cx="3385159" cy="418623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8" name="Footer Placeholder 4">
            <a:extLst>
              <a:ext uri="{FF2B5EF4-FFF2-40B4-BE49-F238E27FC236}">
                <a16:creationId xmlns:a16="http://schemas.microsoft.com/office/drawing/2014/main" id="{A368ED47-8E4B-4AC2-BBAE-5FF8E2A4D174}"/>
              </a:ext>
            </a:extLst>
          </p:cNvPr>
          <p:cNvSpPr>
            <a:spLocks noGrp="1"/>
          </p:cNvSpPr>
          <p:nvPr>
            <p:ph type="ftr" sz="quarter" idx="3"/>
          </p:nvPr>
        </p:nvSpPr>
        <p:spPr>
          <a:xfrm>
            <a:off x="3282950" y="6246558"/>
            <a:ext cx="5626100" cy="365125"/>
          </a:xfrm>
          <a:prstGeom prst="rect">
            <a:avLst/>
          </a:prstGeom>
        </p:spPr>
        <p:txBody>
          <a:bodyPr vert="horz" lIns="0" tIns="45720" rIns="0" bIns="45720" rtlCol="0" anchor="ctr"/>
          <a:lstStyle>
            <a:lvl1pPr>
              <a:defRPr lang="en-US"/>
            </a:lvl1pPr>
          </a:lstStyle>
          <a:p>
            <a:endParaRPr lang="en-US" dirty="0"/>
          </a:p>
        </p:txBody>
      </p:sp>
      <p:sp>
        <p:nvSpPr>
          <p:cNvPr id="19" name="Slide Number Placeholder 5">
            <a:extLst>
              <a:ext uri="{FF2B5EF4-FFF2-40B4-BE49-F238E27FC236}">
                <a16:creationId xmlns:a16="http://schemas.microsoft.com/office/drawing/2014/main" id="{01C2845C-EA40-4B38-976C-4F95D9428E80}"/>
              </a:ext>
            </a:extLst>
          </p:cNvPr>
          <p:cNvSpPr>
            <a:spLocks noGrp="1"/>
          </p:cNvSpPr>
          <p:nvPr>
            <p:ph type="sldNum" sz="quarter" idx="4"/>
          </p:nvPr>
        </p:nvSpPr>
        <p:spPr>
          <a:xfrm>
            <a:off x="10101942" y="6246558"/>
            <a:ext cx="1251857" cy="365125"/>
          </a:xfrm>
          <a:prstGeom prst="rect">
            <a:avLst/>
          </a:prstGeom>
        </p:spPr>
        <p:txBody>
          <a:bodyPr vert="horz" lIns="0" tIns="45720" rIns="0" bIns="45720" rtlCol="0" anchor="ctr"/>
          <a:lstStyle>
            <a:lvl1pPr algn="r">
              <a:defRPr lang="en-US" smtClean="0"/>
            </a:lvl1pPr>
          </a:lstStyle>
          <a:p>
            <a:fld id="{36D29CFC-AA43-0C42-AA12-EB6DCFE058BF}" type="slidenum">
              <a:rPr lang="en-US" smtClean="0"/>
              <a:pPr/>
              <a:t>‹#›</a:t>
            </a:fld>
            <a:endParaRPr lang="en-US" dirty="0"/>
          </a:p>
        </p:txBody>
      </p:sp>
    </p:spTree>
    <p:extLst>
      <p:ext uri="{BB962C8B-B14F-4D97-AF65-F5344CB8AC3E}">
        <p14:creationId xmlns:p14="http://schemas.microsoft.com/office/powerpoint/2010/main" val="502666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27">
    <p:bg>
      <p:bgPr>
        <a:solidFill>
          <a:srgbClr val="00000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CEF22F4C-F706-8340-AF8B-480C58160B88}"/>
              </a:ext>
            </a:extLst>
          </p:cNvPr>
          <p:cNvSpPr>
            <a:spLocks noGrp="1"/>
          </p:cNvSpPr>
          <p:nvPr>
            <p:ph type="pic" sz="quarter" idx="10"/>
          </p:nvPr>
        </p:nvSpPr>
        <p:spPr>
          <a:xfrm>
            <a:off x="1" y="1"/>
            <a:ext cx="6096000" cy="6608618"/>
          </a:xfrm>
          <a:solidFill>
            <a:srgbClr val="00B0F0"/>
          </a:solidFill>
        </p:spPr>
        <p:txBody>
          <a:bodyPr/>
          <a:lstStyle/>
          <a:p>
            <a:endParaRPr lang="en-US" dirty="0"/>
          </a:p>
        </p:txBody>
      </p:sp>
      <p:sp>
        <p:nvSpPr>
          <p:cNvPr id="7" name="Title 1">
            <a:extLst>
              <a:ext uri="{FF2B5EF4-FFF2-40B4-BE49-F238E27FC236}">
                <a16:creationId xmlns:a16="http://schemas.microsoft.com/office/drawing/2014/main" id="{4EF38D59-05B9-5C40-AE55-4BC5EE608AD1}"/>
              </a:ext>
            </a:extLst>
          </p:cNvPr>
          <p:cNvSpPr>
            <a:spLocks noGrp="1"/>
          </p:cNvSpPr>
          <p:nvPr>
            <p:ph type="title"/>
          </p:nvPr>
        </p:nvSpPr>
        <p:spPr>
          <a:xfrm>
            <a:off x="6457950" y="430765"/>
            <a:ext cx="5181600" cy="1588127"/>
          </a:xfrm>
        </p:spPr>
        <p:txBody>
          <a:bodyPr wrap="square" lIns="0" rIns="0" anchor="b">
            <a:spAutoFit/>
          </a:bodyPr>
          <a:lstStyle>
            <a:lvl1pPr>
              <a:defRPr sz="5400">
                <a:solidFill>
                  <a:schemeClr val="tx1"/>
                </a:solidFill>
              </a:defRPr>
            </a:lvl1pPr>
          </a:lstStyle>
          <a:p>
            <a:r>
              <a:rPr lang="en-US" dirty="0"/>
              <a:t>Click to edit Master title style</a:t>
            </a:r>
          </a:p>
        </p:txBody>
      </p:sp>
      <p:sp>
        <p:nvSpPr>
          <p:cNvPr id="10" name="Content Placeholder 3">
            <a:extLst>
              <a:ext uri="{FF2B5EF4-FFF2-40B4-BE49-F238E27FC236}">
                <a16:creationId xmlns:a16="http://schemas.microsoft.com/office/drawing/2014/main" id="{5CD00DFE-6E83-EE41-A474-5AAA189F24B8}"/>
              </a:ext>
            </a:extLst>
          </p:cNvPr>
          <p:cNvSpPr>
            <a:spLocks noGrp="1"/>
          </p:cNvSpPr>
          <p:nvPr>
            <p:ph sz="half" idx="2"/>
          </p:nvPr>
        </p:nvSpPr>
        <p:spPr>
          <a:xfrm>
            <a:off x="4614863" y="2538821"/>
            <a:ext cx="7024687" cy="3638141"/>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Footer Placeholder 4">
            <a:extLst>
              <a:ext uri="{FF2B5EF4-FFF2-40B4-BE49-F238E27FC236}">
                <a16:creationId xmlns:a16="http://schemas.microsoft.com/office/drawing/2014/main" id="{D5FC04B5-E64B-40D3-B8EC-9662E2C854AD}"/>
              </a:ext>
            </a:extLst>
          </p:cNvPr>
          <p:cNvSpPr>
            <a:spLocks noGrp="1"/>
          </p:cNvSpPr>
          <p:nvPr>
            <p:ph type="ftr" sz="quarter" idx="3"/>
          </p:nvPr>
        </p:nvSpPr>
        <p:spPr>
          <a:xfrm>
            <a:off x="6013449" y="6246558"/>
            <a:ext cx="562610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1602748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2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3">
            <a:extLst>
              <a:ext uri="{FF2B5EF4-FFF2-40B4-BE49-F238E27FC236}">
                <a16:creationId xmlns:a16="http://schemas.microsoft.com/office/drawing/2014/main" id="{DC3AF18C-61A4-4464-AE59-5A49FC43CC24}"/>
              </a:ext>
            </a:extLst>
          </p:cNvPr>
          <p:cNvSpPr>
            <a:spLocks noGrp="1"/>
          </p:cNvSpPr>
          <p:nvPr>
            <p:ph type="pic" sz="quarter" idx="10"/>
          </p:nvPr>
        </p:nvSpPr>
        <p:spPr>
          <a:xfrm>
            <a:off x="1" y="1"/>
            <a:ext cx="6096000" cy="6608618"/>
          </a:xfrm>
          <a:solidFill>
            <a:srgbClr val="00B0F0"/>
          </a:solidFill>
        </p:spPr>
        <p:txBody>
          <a:bodyPr/>
          <a:lstStyle/>
          <a:p>
            <a:endParaRPr lang="en-US" dirty="0"/>
          </a:p>
        </p:txBody>
      </p:sp>
      <p:sp>
        <p:nvSpPr>
          <p:cNvPr id="15" name="Content Placeholder 3">
            <a:extLst>
              <a:ext uri="{FF2B5EF4-FFF2-40B4-BE49-F238E27FC236}">
                <a16:creationId xmlns:a16="http://schemas.microsoft.com/office/drawing/2014/main" id="{B996E83F-E4CD-6A43-9905-BDE0706D9428}"/>
              </a:ext>
            </a:extLst>
          </p:cNvPr>
          <p:cNvSpPr>
            <a:spLocks noGrp="1"/>
          </p:cNvSpPr>
          <p:nvPr>
            <p:ph sz="half" idx="2"/>
          </p:nvPr>
        </p:nvSpPr>
        <p:spPr>
          <a:xfrm>
            <a:off x="4614863" y="2538821"/>
            <a:ext cx="7024687" cy="3638141"/>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7" name="Title 1">
            <a:extLst>
              <a:ext uri="{FF2B5EF4-FFF2-40B4-BE49-F238E27FC236}">
                <a16:creationId xmlns:a16="http://schemas.microsoft.com/office/drawing/2014/main" id="{C9C4E6DB-B720-B246-8E47-1F44C5BE1869}"/>
              </a:ext>
            </a:extLst>
          </p:cNvPr>
          <p:cNvSpPr>
            <a:spLocks noGrp="1"/>
          </p:cNvSpPr>
          <p:nvPr>
            <p:ph type="title"/>
          </p:nvPr>
        </p:nvSpPr>
        <p:spPr>
          <a:xfrm>
            <a:off x="6457950" y="430765"/>
            <a:ext cx="5181600" cy="1588127"/>
          </a:xfrm>
        </p:spPr>
        <p:txBody>
          <a:bodyPr wrap="square" lIns="0" rIns="0" anchor="b">
            <a:spAutoFit/>
          </a:bodyPr>
          <a:lstStyle>
            <a:lvl1pPr>
              <a:defRPr sz="5400">
                <a:solidFill>
                  <a:schemeClr val="bg1"/>
                </a:solidFill>
              </a:defRPr>
            </a:lvl1pPr>
          </a:lstStyle>
          <a:p>
            <a:r>
              <a:rPr lang="en-US" dirty="0"/>
              <a:t>Click to edit Master title style</a:t>
            </a:r>
          </a:p>
        </p:txBody>
      </p:sp>
      <p:sp>
        <p:nvSpPr>
          <p:cNvPr id="9" name="Footer Placeholder 4">
            <a:extLst>
              <a:ext uri="{FF2B5EF4-FFF2-40B4-BE49-F238E27FC236}">
                <a16:creationId xmlns:a16="http://schemas.microsoft.com/office/drawing/2014/main" id="{1F37416D-4D58-45FF-9D82-6B02CC13735C}"/>
              </a:ext>
            </a:extLst>
          </p:cNvPr>
          <p:cNvSpPr>
            <a:spLocks noGrp="1"/>
          </p:cNvSpPr>
          <p:nvPr>
            <p:ph type="ftr" sz="quarter" idx="3"/>
          </p:nvPr>
        </p:nvSpPr>
        <p:spPr>
          <a:xfrm>
            <a:off x="6013449" y="6246558"/>
            <a:ext cx="562610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1857558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29">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CEF22F4C-F706-8340-AF8B-480C58160B88}"/>
              </a:ext>
            </a:extLst>
          </p:cNvPr>
          <p:cNvSpPr>
            <a:spLocks noGrp="1"/>
          </p:cNvSpPr>
          <p:nvPr>
            <p:ph type="pic" sz="quarter" idx="10"/>
          </p:nvPr>
        </p:nvSpPr>
        <p:spPr>
          <a:xfrm>
            <a:off x="6096000" y="0"/>
            <a:ext cx="6096000" cy="6608763"/>
          </a:xfrm>
          <a:solidFill>
            <a:srgbClr val="00B0F0"/>
          </a:solidFill>
        </p:spPr>
        <p:txBody>
          <a:bodyPr/>
          <a:lstStyle/>
          <a:p>
            <a:endParaRPr lang="en-US" dirty="0"/>
          </a:p>
        </p:txBody>
      </p:sp>
      <p:sp>
        <p:nvSpPr>
          <p:cNvPr id="7" name="Title 1">
            <a:extLst>
              <a:ext uri="{FF2B5EF4-FFF2-40B4-BE49-F238E27FC236}">
                <a16:creationId xmlns:a16="http://schemas.microsoft.com/office/drawing/2014/main" id="{4EF38D59-05B9-5C40-AE55-4BC5EE608AD1}"/>
              </a:ext>
            </a:extLst>
          </p:cNvPr>
          <p:cNvSpPr>
            <a:spLocks noGrp="1"/>
          </p:cNvSpPr>
          <p:nvPr>
            <p:ph type="title"/>
          </p:nvPr>
        </p:nvSpPr>
        <p:spPr>
          <a:xfrm>
            <a:off x="585850" y="430765"/>
            <a:ext cx="5181600" cy="1588127"/>
          </a:xfrm>
        </p:spPr>
        <p:txBody>
          <a:bodyPr wrap="square" lIns="0" rIns="0" anchor="b">
            <a:spAutoFit/>
          </a:bodyPr>
          <a:lstStyle>
            <a:lvl1pPr>
              <a:defRPr sz="5400">
                <a:solidFill>
                  <a:schemeClr val="tx1"/>
                </a:solidFill>
              </a:defRPr>
            </a:lvl1pPr>
          </a:lstStyle>
          <a:p>
            <a:r>
              <a:rPr lang="en-US" dirty="0"/>
              <a:t>Click to edit Master title style</a:t>
            </a:r>
          </a:p>
        </p:txBody>
      </p:sp>
      <p:sp>
        <p:nvSpPr>
          <p:cNvPr id="10" name="Content Placeholder 3">
            <a:extLst>
              <a:ext uri="{FF2B5EF4-FFF2-40B4-BE49-F238E27FC236}">
                <a16:creationId xmlns:a16="http://schemas.microsoft.com/office/drawing/2014/main" id="{5CD00DFE-6E83-EE41-A474-5AAA189F24B8}"/>
              </a:ext>
            </a:extLst>
          </p:cNvPr>
          <p:cNvSpPr>
            <a:spLocks noGrp="1"/>
          </p:cNvSpPr>
          <p:nvPr>
            <p:ph sz="half" idx="2"/>
          </p:nvPr>
        </p:nvSpPr>
        <p:spPr>
          <a:xfrm>
            <a:off x="585850" y="2538821"/>
            <a:ext cx="7024687" cy="3638141"/>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2" name="Footer Placeholder 4">
            <a:extLst>
              <a:ext uri="{FF2B5EF4-FFF2-40B4-BE49-F238E27FC236}">
                <a16:creationId xmlns:a16="http://schemas.microsoft.com/office/drawing/2014/main" id="{DEB6A888-8BF2-4F1A-AF1D-497992484156}"/>
              </a:ext>
            </a:extLst>
          </p:cNvPr>
          <p:cNvSpPr>
            <a:spLocks noGrp="1"/>
          </p:cNvSpPr>
          <p:nvPr>
            <p:ph type="ftr" sz="quarter" idx="3"/>
          </p:nvPr>
        </p:nvSpPr>
        <p:spPr>
          <a:xfrm>
            <a:off x="6013449" y="6246558"/>
            <a:ext cx="5626100" cy="365125"/>
          </a:xfrm>
          <a:prstGeom prst="rect">
            <a:avLst/>
          </a:prstGeom>
        </p:spPr>
        <p:txBody>
          <a:bodyPr vert="horz" lIns="0" tIns="45720" rIns="0" bIns="45720" rtlCol="0" anchor="ctr"/>
          <a:lstStyle>
            <a:lvl1pPr>
              <a:defRPr lang="en-US"/>
            </a:lvl1pPr>
          </a:lstStyle>
          <a:p>
            <a:pPr algn="r"/>
            <a:endParaRPr lang="en-US" dirty="0"/>
          </a:p>
        </p:txBody>
      </p:sp>
      <p:sp>
        <p:nvSpPr>
          <p:cNvPr id="8" name="Rectangle 7">
            <a:extLst>
              <a:ext uri="{FF2B5EF4-FFF2-40B4-BE49-F238E27FC236}">
                <a16:creationId xmlns:a16="http://schemas.microsoft.com/office/drawing/2014/main" id="{95829A49-9FCF-4ACA-B407-E132C8C947D5}"/>
              </a:ext>
            </a:extLst>
          </p:cNvPr>
          <p:cNvSpPr/>
          <p:nvPr userDrawn="1"/>
        </p:nvSpPr>
        <p:spPr>
          <a:xfrm>
            <a:off x="585850" y="2200274"/>
            <a:ext cx="1801750" cy="157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7186990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3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3">
            <a:extLst>
              <a:ext uri="{FF2B5EF4-FFF2-40B4-BE49-F238E27FC236}">
                <a16:creationId xmlns:a16="http://schemas.microsoft.com/office/drawing/2014/main" id="{2A0787AA-4D02-F747-BCE6-36601715E9D2}"/>
              </a:ext>
            </a:extLst>
          </p:cNvPr>
          <p:cNvSpPr>
            <a:spLocks noGrp="1"/>
          </p:cNvSpPr>
          <p:nvPr>
            <p:ph type="pic" sz="quarter" idx="10"/>
          </p:nvPr>
        </p:nvSpPr>
        <p:spPr>
          <a:xfrm>
            <a:off x="6096000" y="0"/>
            <a:ext cx="6096000" cy="6608763"/>
          </a:xfrm>
          <a:solidFill>
            <a:srgbClr val="00B0F0"/>
          </a:solidFill>
        </p:spPr>
        <p:txBody>
          <a:bodyPr/>
          <a:lstStyle/>
          <a:p>
            <a:endParaRPr lang="en-US" dirty="0"/>
          </a:p>
        </p:txBody>
      </p:sp>
      <p:sp>
        <p:nvSpPr>
          <p:cNvPr id="11" name="Title 1">
            <a:extLst>
              <a:ext uri="{FF2B5EF4-FFF2-40B4-BE49-F238E27FC236}">
                <a16:creationId xmlns:a16="http://schemas.microsoft.com/office/drawing/2014/main" id="{B715C097-1C11-B045-B5CE-E6E5A425BB37}"/>
              </a:ext>
            </a:extLst>
          </p:cNvPr>
          <p:cNvSpPr>
            <a:spLocks noGrp="1"/>
          </p:cNvSpPr>
          <p:nvPr>
            <p:ph type="title"/>
          </p:nvPr>
        </p:nvSpPr>
        <p:spPr>
          <a:xfrm>
            <a:off x="585850" y="430765"/>
            <a:ext cx="5181600" cy="1588127"/>
          </a:xfrm>
        </p:spPr>
        <p:txBody>
          <a:bodyPr wrap="square" lIns="0" rIns="0" anchor="b">
            <a:spAutoFit/>
          </a:bodyPr>
          <a:lstStyle>
            <a:lvl1pPr>
              <a:defRPr sz="5400">
                <a:solidFill>
                  <a:schemeClr val="bg1"/>
                </a:solidFill>
              </a:defRPr>
            </a:lvl1pPr>
          </a:lstStyle>
          <a:p>
            <a:r>
              <a:rPr lang="en-US" dirty="0"/>
              <a:t>Click to edit Master title style</a:t>
            </a:r>
          </a:p>
        </p:txBody>
      </p:sp>
      <p:sp>
        <p:nvSpPr>
          <p:cNvPr id="13" name="Content Placeholder 3">
            <a:extLst>
              <a:ext uri="{FF2B5EF4-FFF2-40B4-BE49-F238E27FC236}">
                <a16:creationId xmlns:a16="http://schemas.microsoft.com/office/drawing/2014/main" id="{D29E9F63-EF64-8A45-940E-65E349068050}"/>
              </a:ext>
            </a:extLst>
          </p:cNvPr>
          <p:cNvSpPr>
            <a:spLocks noGrp="1"/>
          </p:cNvSpPr>
          <p:nvPr>
            <p:ph sz="half" idx="2"/>
          </p:nvPr>
        </p:nvSpPr>
        <p:spPr>
          <a:xfrm>
            <a:off x="585850" y="2538821"/>
            <a:ext cx="7024687" cy="3638141"/>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Footer Placeholder 4">
            <a:extLst>
              <a:ext uri="{FF2B5EF4-FFF2-40B4-BE49-F238E27FC236}">
                <a16:creationId xmlns:a16="http://schemas.microsoft.com/office/drawing/2014/main" id="{328700C4-4681-4C5C-A3E2-ABD2F85C1ED9}"/>
              </a:ext>
            </a:extLst>
          </p:cNvPr>
          <p:cNvSpPr>
            <a:spLocks noGrp="1"/>
          </p:cNvSpPr>
          <p:nvPr>
            <p:ph type="ftr" sz="quarter" idx="3"/>
          </p:nvPr>
        </p:nvSpPr>
        <p:spPr>
          <a:xfrm>
            <a:off x="6013449" y="6246558"/>
            <a:ext cx="5626100" cy="365125"/>
          </a:xfrm>
          <a:prstGeom prst="rect">
            <a:avLst/>
          </a:prstGeom>
        </p:spPr>
        <p:txBody>
          <a:bodyPr vert="horz" lIns="0" tIns="45720" rIns="0" bIns="45720" rtlCol="0" anchor="ctr"/>
          <a:lstStyle>
            <a:lvl1pPr>
              <a:defRPr lang="en-US"/>
            </a:lvl1pPr>
          </a:lstStyle>
          <a:p>
            <a:pPr algn="r"/>
            <a:endParaRPr lang="en-US" dirty="0"/>
          </a:p>
        </p:txBody>
      </p:sp>
      <p:sp>
        <p:nvSpPr>
          <p:cNvPr id="8" name="Rectangle 7">
            <a:extLst>
              <a:ext uri="{FF2B5EF4-FFF2-40B4-BE49-F238E27FC236}">
                <a16:creationId xmlns:a16="http://schemas.microsoft.com/office/drawing/2014/main" id="{9A0E4468-E825-49F4-A152-752E3E81B458}"/>
              </a:ext>
            </a:extLst>
          </p:cNvPr>
          <p:cNvSpPr/>
          <p:nvPr userDrawn="1"/>
        </p:nvSpPr>
        <p:spPr>
          <a:xfrm>
            <a:off x="585850" y="2200274"/>
            <a:ext cx="1801750"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42611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B0D4-6785-8047-BDAE-433D158E1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5C10B1-A77A-C941-8E6B-6B6BE0E741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581F6E-5E55-4645-780A-750F03288D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DEF706-5F12-AE18-3294-82082BB5D9E8}"/>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6" name="Footer Placeholder 5">
            <a:extLst>
              <a:ext uri="{FF2B5EF4-FFF2-40B4-BE49-F238E27FC236}">
                <a16:creationId xmlns:a16="http://schemas.microsoft.com/office/drawing/2014/main" id="{4D2C4596-D1A5-8AEA-7CC7-2F895C542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08E85-07FB-5FCE-D544-CE38C2B98BBB}"/>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2129443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31">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FCA270C6-6738-5B43-9F36-B61D4EE653C3}"/>
              </a:ext>
            </a:extLst>
          </p:cNvPr>
          <p:cNvSpPr>
            <a:spLocks noGrp="1"/>
          </p:cNvSpPr>
          <p:nvPr>
            <p:ph type="pic" sz="quarter" idx="10"/>
          </p:nvPr>
        </p:nvSpPr>
        <p:spPr>
          <a:xfrm>
            <a:off x="0" y="0"/>
            <a:ext cx="11934701" cy="3157537"/>
          </a:xfrm>
          <a:solidFill>
            <a:srgbClr val="00B0F0"/>
          </a:solidFill>
        </p:spPr>
        <p:txBody>
          <a:bodyPr/>
          <a:lstStyle/>
          <a:p>
            <a:endParaRPr lang="en-US" dirty="0"/>
          </a:p>
        </p:txBody>
      </p:sp>
      <p:sp>
        <p:nvSpPr>
          <p:cNvPr id="7" name="Title 1">
            <a:extLst>
              <a:ext uri="{FF2B5EF4-FFF2-40B4-BE49-F238E27FC236}">
                <a16:creationId xmlns:a16="http://schemas.microsoft.com/office/drawing/2014/main" id="{4EF38D59-05B9-5C40-AE55-4BC5EE608AD1}"/>
              </a:ext>
            </a:extLst>
          </p:cNvPr>
          <p:cNvSpPr>
            <a:spLocks noGrp="1"/>
          </p:cNvSpPr>
          <p:nvPr>
            <p:ph type="title"/>
          </p:nvPr>
        </p:nvSpPr>
        <p:spPr>
          <a:xfrm>
            <a:off x="728662" y="1960121"/>
            <a:ext cx="8429625" cy="840230"/>
          </a:xfrm>
        </p:spPr>
        <p:txBody>
          <a:bodyPr wrap="square" lIns="0" rIns="0" anchor="b">
            <a:spAutoFit/>
          </a:bodyPr>
          <a:lstStyle>
            <a:lvl1pPr>
              <a:defRPr sz="5400">
                <a:solidFill>
                  <a:schemeClr val="tx1"/>
                </a:solidFill>
              </a:defRPr>
            </a:lvl1pPr>
          </a:lstStyle>
          <a:p>
            <a:r>
              <a:rPr lang="en-US" dirty="0"/>
              <a:t>Click to edit Master title style</a:t>
            </a:r>
          </a:p>
        </p:txBody>
      </p:sp>
      <p:sp>
        <p:nvSpPr>
          <p:cNvPr id="17" name="Content Placeholder 3">
            <a:extLst>
              <a:ext uri="{FF2B5EF4-FFF2-40B4-BE49-F238E27FC236}">
                <a16:creationId xmlns:a16="http://schemas.microsoft.com/office/drawing/2014/main" id="{E7C481E0-3EE8-534D-BD9A-0F742A9B20D3}"/>
              </a:ext>
            </a:extLst>
          </p:cNvPr>
          <p:cNvSpPr>
            <a:spLocks noGrp="1"/>
          </p:cNvSpPr>
          <p:nvPr>
            <p:ph sz="half" idx="2"/>
          </p:nvPr>
        </p:nvSpPr>
        <p:spPr>
          <a:xfrm>
            <a:off x="728663" y="3429000"/>
            <a:ext cx="10910887" cy="2747962"/>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Footer Placeholder 4">
            <a:extLst>
              <a:ext uri="{FF2B5EF4-FFF2-40B4-BE49-F238E27FC236}">
                <a16:creationId xmlns:a16="http://schemas.microsoft.com/office/drawing/2014/main" id="{431072A4-95A8-4182-926C-916FD0FEF85F}"/>
              </a:ext>
            </a:extLst>
          </p:cNvPr>
          <p:cNvSpPr>
            <a:spLocks noGrp="1"/>
          </p:cNvSpPr>
          <p:nvPr>
            <p:ph type="ftr" sz="quarter" idx="3"/>
          </p:nvPr>
        </p:nvSpPr>
        <p:spPr>
          <a:xfrm>
            <a:off x="6013449" y="6246558"/>
            <a:ext cx="562610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446977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3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3">
            <a:extLst>
              <a:ext uri="{FF2B5EF4-FFF2-40B4-BE49-F238E27FC236}">
                <a16:creationId xmlns:a16="http://schemas.microsoft.com/office/drawing/2014/main" id="{3FD7A527-577D-B945-9114-0AC4CCBD4441}"/>
              </a:ext>
            </a:extLst>
          </p:cNvPr>
          <p:cNvSpPr>
            <a:spLocks noGrp="1"/>
          </p:cNvSpPr>
          <p:nvPr>
            <p:ph type="pic" sz="quarter" idx="10"/>
          </p:nvPr>
        </p:nvSpPr>
        <p:spPr>
          <a:xfrm>
            <a:off x="0" y="0"/>
            <a:ext cx="11934701" cy="3157537"/>
          </a:xfrm>
          <a:solidFill>
            <a:srgbClr val="00B0F0"/>
          </a:solidFill>
        </p:spPr>
        <p:txBody>
          <a:bodyPr/>
          <a:lstStyle/>
          <a:p>
            <a:endParaRPr lang="en-US" dirty="0"/>
          </a:p>
        </p:txBody>
      </p:sp>
      <p:sp>
        <p:nvSpPr>
          <p:cNvPr id="11" name="Title 1">
            <a:extLst>
              <a:ext uri="{FF2B5EF4-FFF2-40B4-BE49-F238E27FC236}">
                <a16:creationId xmlns:a16="http://schemas.microsoft.com/office/drawing/2014/main" id="{1C9B2BB7-140F-B54F-9CFE-EBE8C4882781}"/>
              </a:ext>
            </a:extLst>
          </p:cNvPr>
          <p:cNvSpPr>
            <a:spLocks noGrp="1"/>
          </p:cNvSpPr>
          <p:nvPr>
            <p:ph type="title"/>
          </p:nvPr>
        </p:nvSpPr>
        <p:spPr>
          <a:xfrm>
            <a:off x="728662" y="1960121"/>
            <a:ext cx="8429625" cy="840230"/>
          </a:xfrm>
        </p:spPr>
        <p:txBody>
          <a:bodyPr wrap="square" lIns="0" rIns="0" anchor="b">
            <a:spAutoFit/>
          </a:bodyPr>
          <a:lstStyle>
            <a:lvl1pPr>
              <a:defRPr sz="5400">
                <a:solidFill>
                  <a:schemeClr val="bg1"/>
                </a:solidFill>
              </a:defRPr>
            </a:lvl1pPr>
          </a:lstStyle>
          <a:p>
            <a:r>
              <a:rPr lang="en-US" dirty="0"/>
              <a:t>Click to edit Master title style</a:t>
            </a:r>
          </a:p>
        </p:txBody>
      </p:sp>
      <p:sp>
        <p:nvSpPr>
          <p:cNvPr id="13" name="Content Placeholder 3">
            <a:extLst>
              <a:ext uri="{FF2B5EF4-FFF2-40B4-BE49-F238E27FC236}">
                <a16:creationId xmlns:a16="http://schemas.microsoft.com/office/drawing/2014/main" id="{31FB0891-35A4-ED47-B67D-FDAEA9889ECF}"/>
              </a:ext>
            </a:extLst>
          </p:cNvPr>
          <p:cNvSpPr>
            <a:spLocks noGrp="1"/>
          </p:cNvSpPr>
          <p:nvPr>
            <p:ph sz="half" idx="2"/>
          </p:nvPr>
        </p:nvSpPr>
        <p:spPr>
          <a:xfrm>
            <a:off x="728663" y="3429000"/>
            <a:ext cx="10910887" cy="2747962"/>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Footer Placeholder 4">
            <a:extLst>
              <a:ext uri="{FF2B5EF4-FFF2-40B4-BE49-F238E27FC236}">
                <a16:creationId xmlns:a16="http://schemas.microsoft.com/office/drawing/2014/main" id="{9043D8C2-1E3D-49E1-9BF4-2FBFDC946811}"/>
              </a:ext>
            </a:extLst>
          </p:cNvPr>
          <p:cNvSpPr>
            <a:spLocks noGrp="1"/>
          </p:cNvSpPr>
          <p:nvPr>
            <p:ph type="ftr" sz="quarter" idx="3"/>
          </p:nvPr>
        </p:nvSpPr>
        <p:spPr>
          <a:xfrm>
            <a:off x="6013449" y="6246558"/>
            <a:ext cx="5626100" cy="365125"/>
          </a:xfrm>
          <a:prstGeom prst="rect">
            <a:avLst/>
          </a:prstGeom>
        </p:spPr>
        <p:txBody>
          <a:bodyPr vert="horz" lIns="0" tIns="45720" rIns="0" bIns="45720" rtlCol="0" anchor="ctr"/>
          <a:lstStyle>
            <a:lvl1pPr>
              <a:defRPr lang="en-US"/>
            </a:lvl1pPr>
          </a:lstStyle>
          <a:p>
            <a:pPr algn="r"/>
            <a:endParaRPr lang="en-US" dirty="0"/>
          </a:p>
        </p:txBody>
      </p:sp>
    </p:spTree>
    <p:extLst>
      <p:ext uri="{BB962C8B-B14F-4D97-AF65-F5344CB8AC3E}">
        <p14:creationId xmlns:p14="http://schemas.microsoft.com/office/powerpoint/2010/main" val="387918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33">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FCA270C6-6738-5B43-9F36-B61D4EE653C3}"/>
              </a:ext>
            </a:extLst>
          </p:cNvPr>
          <p:cNvSpPr>
            <a:spLocks noGrp="1"/>
          </p:cNvSpPr>
          <p:nvPr>
            <p:ph type="pic" sz="quarter" idx="10"/>
          </p:nvPr>
        </p:nvSpPr>
        <p:spPr>
          <a:xfrm>
            <a:off x="7044266" y="1990725"/>
            <a:ext cx="5147733" cy="4867275"/>
          </a:xfrm>
          <a:solidFill>
            <a:srgbClr val="00B0F0"/>
          </a:solidFill>
        </p:spPr>
        <p:txBody>
          <a:bodyPr/>
          <a:lstStyle/>
          <a:p>
            <a:endParaRPr lang="en-US" dirty="0"/>
          </a:p>
        </p:txBody>
      </p:sp>
      <p:sp>
        <p:nvSpPr>
          <p:cNvPr id="10" name="Title 1">
            <a:extLst>
              <a:ext uri="{FF2B5EF4-FFF2-40B4-BE49-F238E27FC236}">
                <a16:creationId xmlns:a16="http://schemas.microsoft.com/office/drawing/2014/main" id="{0DB981BA-BA05-0544-B485-96C156F36932}"/>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9661B08B-26D1-F74F-90B9-1AA2EDFA458E}"/>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3" name="Content Placeholder 2">
            <a:extLst>
              <a:ext uri="{FF2B5EF4-FFF2-40B4-BE49-F238E27FC236}">
                <a16:creationId xmlns:a16="http://schemas.microsoft.com/office/drawing/2014/main" id="{3B0713DA-8360-4F45-B224-542E8D698A94}"/>
              </a:ext>
            </a:extLst>
          </p:cNvPr>
          <p:cNvSpPr>
            <a:spLocks noGrp="1"/>
          </p:cNvSpPr>
          <p:nvPr>
            <p:ph sz="half" idx="1"/>
          </p:nvPr>
        </p:nvSpPr>
        <p:spPr>
          <a:xfrm>
            <a:off x="838200" y="2103269"/>
            <a:ext cx="6019800" cy="418623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a:t>Edit Master text styles</a:t>
            </a:r>
          </a:p>
          <a:p>
            <a:pPr lvl="1">
              <a:spcBef>
                <a:spcPts val="0"/>
              </a:spcBef>
            </a:pPr>
            <a:r>
              <a:rPr lang="en-US"/>
              <a:t>Second level</a:t>
            </a:r>
          </a:p>
          <a:p>
            <a:pPr lvl="2">
              <a:spcBef>
                <a:spcPts val="0"/>
              </a:spcBef>
            </a:pPr>
            <a:r>
              <a:rPr lang="en-US"/>
              <a:t>Third level</a:t>
            </a:r>
          </a:p>
          <a:p>
            <a:pPr lvl="3">
              <a:spcBef>
                <a:spcPts val="0"/>
              </a:spcBef>
            </a:pPr>
            <a:r>
              <a:rPr lang="en-US"/>
              <a:t>Fourth level</a:t>
            </a:r>
          </a:p>
          <a:p>
            <a:pPr lvl="4">
              <a:spcBef>
                <a:spcPts val="0"/>
              </a:spcBef>
            </a:pPr>
            <a:r>
              <a:rPr lang="en-US"/>
              <a:t>Fifth level</a:t>
            </a:r>
          </a:p>
        </p:txBody>
      </p:sp>
      <p:sp>
        <p:nvSpPr>
          <p:cNvPr id="14" name="Footer Placeholder 4">
            <a:extLst>
              <a:ext uri="{FF2B5EF4-FFF2-40B4-BE49-F238E27FC236}">
                <a16:creationId xmlns:a16="http://schemas.microsoft.com/office/drawing/2014/main" id="{E4EADE06-C65F-4D03-806D-E3D5C9CF2A34}"/>
              </a:ext>
            </a:extLst>
          </p:cNvPr>
          <p:cNvSpPr>
            <a:spLocks noGrp="1"/>
          </p:cNvSpPr>
          <p:nvPr>
            <p:ph type="ftr" sz="quarter" idx="3"/>
          </p:nvPr>
        </p:nvSpPr>
        <p:spPr>
          <a:xfrm>
            <a:off x="2400300" y="6246558"/>
            <a:ext cx="4457700" cy="365125"/>
          </a:xfrm>
          <a:prstGeom prst="rect">
            <a:avLst/>
          </a:prstGeom>
        </p:spPr>
        <p:txBody>
          <a:bodyPr vert="horz" lIns="0" tIns="45720" rIns="0" bIns="45720" rtlCol="0" anchor="ctr"/>
          <a:lstStyle>
            <a:lvl1pPr>
              <a:defRPr lang="en-US"/>
            </a:lvl1pPr>
          </a:lstStyle>
          <a:p>
            <a:pPr algn="r"/>
            <a:endParaRPr lang="en-US" dirty="0"/>
          </a:p>
        </p:txBody>
      </p:sp>
      <p:sp>
        <p:nvSpPr>
          <p:cNvPr id="11" name="Rectangle 10">
            <a:extLst>
              <a:ext uri="{FF2B5EF4-FFF2-40B4-BE49-F238E27FC236}">
                <a16:creationId xmlns:a16="http://schemas.microsoft.com/office/drawing/2014/main" id="{3CF72AA3-9A2D-45DE-8044-ECEFA629E94E}"/>
              </a:ext>
            </a:extLst>
          </p:cNvPr>
          <p:cNvSpPr/>
          <p:nvPr userDrawn="1"/>
        </p:nvSpPr>
        <p:spPr>
          <a:xfrm>
            <a:off x="0" y="1831165"/>
            <a:ext cx="3574472" cy="157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151297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3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3">
            <a:extLst>
              <a:ext uri="{FF2B5EF4-FFF2-40B4-BE49-F238E27FC236}">
                <a16:creationId xmlns:a16="http://schemas.microsoft.com/office/drawing/2014/main" id="{3E3D3E82-60C8-934C-A5F0-49186FF16343}"/>
              </a:ext>
            </a:extLst>
          </p:cNvPr>
          <p:cNvSpPr>
            <a:spLocks noGrp="1"/>
          </p:cNvSpPr>
          <p:nvPr>
            <p:ph type="pic" sz="quarter" idx="10"/>
          </p:nvPr>
        </p:nvSpPr>
        <p:spPr>
          <a:xfrm>
            <a:off x="7044266" y="1990725"/>
            <a:ext cx="5147733" cy="4867275"/>
          </a:xfrm>
          <a:solidFill>
            <a:srgbClr val="00B0F0"/>
          </a:solidFill>
        </p:spPr>
        <p:txBody>
          <a:bodyPr/>
          <a:lstStyle/>
          <a:p>
            <a:endParaRPr lang="en-US" dirty="0"/>
          </a:p>
        </p:txBody>
      </p:sp>
      <p:sp>
        <p:nvSpPr>
          <p:cNvPr id="17" name="Title 1">
            <a:extLst>
              <a:ext uri="{FF2B5EF4-FFF2-40B4-BE49-F238E27FC236}">
                <a16:creationId xmlns:a16="http://schemas.microsoft.com/office/drawing/2014/main" id="{E8804A32-2C77-2947-BC1A-FEABAA419413}"/>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18" name="Text Placeholder 7">
            <a:extLst>
              <a:ext uri="{FF2B5EF4-FFF2-40B4-BE49-F238E27FC236}">
                <a16:creationId xmlns:a16="http://schemas.microsoft.com/office/drawing/2014/main" id="{AE44D55B-C5EC-3742-A504-FCD344A54B50}"/>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9" name="Content Placeholder 2">
            <a:extLst>
              <a:ext uri="{FF2B5EF4-FFF2-40B4-BE49-F238E27FC236}">
                <a16:creationId xmlns:a16="http://schemas.microsoft.com/office/drawing/2014/main" id="{0A4BAE78-D588-944D-ACD2-488215E1C4BB}"/>
              </a:ext>
            </a:extLst>
          </p:cNvPr>
          <p:cNvSpPr>
            <a:spLocks noGrp="1"/>
          </p:cNvSpPr>
          <p:nvPr>
            <p:ph sz="half" idx="1"/>
          </p:nvPr>
        </p:nvSpPr>
        <p:spPr>
          <a:xfrm>
            <a:off x="838200" y="2103269"/>
            <a:ext cx="6019800" cy="418623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Footer Placeholder 4">
            <a:extLst>
              <a:ext uri="{FF2B5EF4-FFF2-40B4-BE49-F238E27FC236}">
                <a16:creationId xmlns:a16="http://schemas.microsoft.com/office/drawing/2014/main" id="{7D0EF715-6C07-495A-8E60-EF3A3C537745}"/>
              </a:ext>
            </a:extLst>
          </p:cNvPr>
          <p:cNvSpPr>
            <a:spLocks noGrp="1"/>
          </p:cNvSpPr>
          <p:nvPr>
            <p:ph type="ftr" sz="quarter" idx="3"/>
          </p:nvPr>
        </p:nvSpPr>
        <p:spPr>
          <a:xfrm>
            <a:off x="2032000" y="6246558"/>
            <a:ext cx="4826000" cy="365125"/>
          </a:xfrm>
          <a:prstGeom prst="rect">
            <a:avLst/>
          </a:prstGeom>
        </p:spPr>
        <p:txBody>
          <a:bodyPr vert="horz" lIns="0" tIns="45720" rIns="0" bIns="45720" rtlCol="0" anchor="ctr"/>
          <a:lstStyle>
            <a:lvl1pPr algn="r">
              <a:defRPr lang="en-US"/>
            </a:lvl1pPr>
          </a:lstStyle>
          <a:p>
            <a:endParaRPr lang="en-US" dirty="0"/>
          </a:p>
        </p:txBody>
      </p:sp>
      <p:sp>
        <p:nvSpPr>
          <p:cNvPr id="9" name="Rectangle 8">
            <a:extLst>
              <a:ext uri="{FF2B5EF4-FFF2-40B4-BE49-F238E27FC236}">
                <a16:creationId xmlns:a16="http://schemas.microsoft.com/office/drawing/2014/main" id="{4DC20FBD-B3F5-4738-849E-D35FFA16CFD6}"/>
              </a:ext>
            </a:extLst>
          </p:cNvPr>
          <p:cNvSpPr/>
          <p:nvPr userDrawn="1"/>
        </p:nvSpPr>
        <p:spPr>
          <a:xfrm>
            <a:off x="0" y="1831165"/>
            <a:ext cx="3574472"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106299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35">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FCA270C6-6738-5B43-9F36-B61D4EE653C3}"/>
              </a:ext>
            </a:extLst>
          </p:cNvPr>
          <p:cNvSpPr>
            <a:spLocks noGrp="1"/>
          </p:cNvSpPr>
          <p:nvPr>
            <p:ph type="pic" sz="quarter" idx="10"/>
          </p:nvPr>
        </p:nvSpPr>
        <p:spPr>
          <a:xfrm>
            <a:off x="0" y="1990725"/>
            <a:ext cx="5147733" cy="2124075"/>
          </a:xfrm>
          <a:solidFill>
            <a:srgbClr val="00B0F0"/>
          </a:solidFill>
        </p:spPr>
        <p:txBody>
          <a:bodyPr/>
          <a:lstStyle/>
          <a:p>
            <a:endParaRPr lang="en-US" dirty="0"/>
          </a:p>
        </p:txBody>
      </p:sp>
      <p:sp>
        <p:nvSpPr>
          <p:cNvPr id="10" name="Title 1">
            <a:extLst>
              <a:ext uri="{FF2B5EF4-FFF2-40B4-BE49-F238E27FC236}">
                <a16:creationId xmlns:a16="http://schemas.microsoft.com/office/drawing/2014/main" id="{0DB981BA-BA05-0544-B485-96C156F36932}"/>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9661B08B-26D1-F74F-90B9-1AA2EDFA458E}"/>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3" name="Content Placeholder 2">
            <a:extLst>
              <a:ext uri="{FF2B5EF4-FFF2-40B4-BE49-F238E27FC236}">
                <a16:creationId xmlns:a16="http://schemas.microsoft.com/office/drawing/2014/main" id="{3B0713DA-8360-4F45-B224-542E8D698A94}"/>
              </a:ext>
            </a:extLst>
          </p:cNvPr>
          <p:cNvSpPr>
            <a:spLocks noGrp="1"/>
          </p:cNvSpPr>
          <p:nvPr>
            <p:ph sz="half" idx="1"/>
          </p:nvPr>
        </p:nvSpPr>
        <p:spPr>
          <a:xfrm>
            <a:off x="5333999" y="1990725"/>
            <a:ext cx="6019800" cy="2124075"/>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Picture Placeholder 3">
            <a:extLst>
              <a:ext uri="{FF2B5EF4-FFF2-40B4-BE49-F238E27FC236}">
                <a16:creationId xmlns:a16="http://schemas.microsoft.com/office/drawing/2014/main" id="{D3AA5829-E683-ED4F-A14C-2F5F2313ABE4}"/>
              </a:ext>
            </a:extLst>
          </p:cNvPr>
          <p:cNvSpPr>
            <a:spLocks noGrp="1"/>
          </p:cNvSpPr>
          <p:nvPr>
            <p:ph type="pic" sz="quarter" idx="14"/>
          </p:nvPr>
        </p:nvSpPr>
        <p:spPr>
          <a:xfrm>
            <a:off x="7044267" y="4314629"/>
            <a:ext cx="5147733" cy="2124075"/>
          </a:xfrm>
          <a:solidFill>
            <a:srgbClr val="00B0F0"/>
          </a:solidFill>
        </p:spPr>
        <p:txBody>
          <a:bodyPr/>
          <a:lstStyle/>
          <a:p>
            <a:endParaRPr lang="en-US" dirty="0"/>
          </a:p>
        </p:txBody>
      </p:sp>
      <p:sp>
        <p:nvSpPr>
          <p:cNvPr id="15" name="Content Placeholder 2">
            <a:extLst>
              <a:ext uri="{FF2B5EF4-FFF2-40B4-BE49-F238E27FC236}">
                <a16:creationId xmlns:a16="http://schemas.microsoft.com/office/drawing/2014/main" id="{FE3AD74A-608F-914D-801B-B2242467E734}"/>
              </a:ext>
            </a:extLst>
          </p:cNvPr>
          <p:cNvSpPr>
            <a:spLocks noGrp="1"/>
          </p:cNvSpPr>
          <p:nvPr>
            <p:ph sz="half" idx="15"/>
          </p:nvPr>
        </p:nvSpPr>
        <p:spPr>
          <a:xfrm>
            <a:off x="838200" y="4314628"/>
            <a:ext cx="6019800" cy="2124075"/>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2374505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36">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FCA270C6-6738-5B43-9F36-B61D4EE653C3}"/>
              </a:ext>
            </a:extLst>
          </p:cNvPr>
          <p:cNvSpPr>
            <a:spLocks noGrp="1"/>
          </p:cNvSpPr>
          <p:nvPr>
            <p:ph type="pic" sz="quarter" idx="10"/>
          </p:nvPr>
        </p:nvSpPr>
        <p:spPr>
          <a:xfrm>
            <a:off x="0" y="1990725"/>
            <a:ext cx="5147733" cy="2124075"/>
          </a:xfrm>
          <a:solidFill>
            <a:srgbClr val="00B0F0"/>
          </a:solidFill>
        </p:spPr>
        <p:txBody>
          <a:bodyPr/>
          <a:lstStyle/>
          <a:p>
            <a:endParaRPr lang="en-US" dirty="0"/>
          </a:p>
        </p:txBody>
      </p:sp>
      <p:sp>
        <p:nvSpPr>
          <p:cNvPr id="10" name="Title 1">
            <a:extLst>
              <a:ext uri="{FF2B5EF4-FFF2-40B4-BE49-F238E27FC236}">
                <a16:creationId xmlns:a16="http://schemas.microsoft.com/office/drawing/2014/main" id="{0DB981BA-BA05-0544-B485-96C156F36932}"/>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9661B08B-26D1-F74F-90B9-1AA2EDFA458E}"/>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3" name="Content Placeholder 2">
            <a:extLst>
              <a:ext uri="{FF2B5EF4-FFF2-40B4-BE49-F238E27FC236}">
                <a16:creationId xmlns:a16="http://schemas.microsoft.com/office/drawing/2014/main" id="{3B0713DA-8360-4F45-B224-542E8D698A94}"/>
              </a:ext>
            </a:extLst>
          </p:cNvPr>
          <p:cNvSpPr>
            <a:spLocks noGrp="1"/>
          </p:cNvSpPr>
          <p:nvPr>
            <p:ph sz="half" idx="1"/>
          </p:nvPr>
        </p:nvSpPr>
        <p:spPr>
          <a:xfrm>
            <a:off x="5333999" y="1990725"/>
            <a:ext cx="6019800" cy="2124075"/>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Picture Placeholder 3">
            <a:extLst>
              <a:ext uri="{FF2B5EF4-FFF2-40B4-BE49-F238E27FC236}">
                <a16:creationId xmlns:a16="http://schemas.microsoft.com/office/drawing/2014/main" id="{D3AA5829-E683-ED4F-A14C-2F5F2313ABE4}"/>
              </a:ext>
            </a:extLst>
          </p:cNvPr>
          <p:cNvSpPr>
            <a:spLocks noGrp="1"/>
          </p:cNvSpPr>
          <p:nvPr>
            <p:ph type="pic" sz="quarter" idx="14"/>
          </p:nvPr>
        </p:nvSpPr>
        <p:spPr>
          <a:xfrm>
            <a:off x="7044267" y="4314629"/>
            <a:ext cx="5147733" cy="2124075"/>
          </a:xfrm>
          <a:solidFill>
            <a:srgbClr val="00B0F0"/>
          </a:solidFill>
        </p:spPr>
        <p:txBody>
          <a:bodyPr/>
          <a:lstStyle/>
          <a:p>
            <a:endParaRPr lang="en-US" dirty="0"/>
          </a:p>
        </p:txBody>
      </p:sp>
      <p:sp>
        <p:nvSpPr>
          <p:cNvPr id="15" name="Content Placeholder 2">
            <a:extLst>
              <a:ext uri="{FF2B5EF4-FFF2-40B4-BE49-F238E27FC236}">
                <a16:creationId xmlns:a16="http://schemas.microsoft.com/office/drawing/2014/main" id="{FE3AD74A-608F-914D-801B-B2242467E734}"/>
              </a:ext>
            </a:extLst>
          </p:cNvPr>
          <p:cNvSpPr>
            <a:spLocks noGrp="1"/>
          </p:cNvSpPr>
          <p:nvPr>
            <p:ph sz="half" idx="15"/>
          </p:nvPr>
        </p:nvSpPr>
        <p:spPr>
          <a:xfrm>
            <a:off x="838200" y="4314628"/>
            <a:ext cx="6019800" cy="2124075"/>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560112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37">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386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FCA270C6-6738-5B43-9F36-B61D4EE653C3}"/>
              </a:ext>
            </a:extLst>
          </p:cNvPr>
          <p:cNvSpPr>
            <a:spLocks noGrp="1"/>
          </p:cNvSpPr>
          <p:nvPr>
            <p:ph type="pic" sz="quarter" idx="10"/>
          </p:nvPr>
        </p:nvSpPr>
        <p:spPr>
          <a:xfrm>
            <a:off x="7044267" y="1990725"/>
            <a:ext cx="5147733" cy="2124075"/>
          </a:xfrm>
          <a:solidFill>
            <a:srgbClr val="00B0F0"/>
          </a:solidFill>
        </p:spPr>
        <p:txBody>
          <a:bodyPr/>
          <a:lstStyle/>
          <a:p>
            <a:endParaRPr lang="en-US" dirty="0"/>
          </a:p>
        </p:txBody>
      </p:sp>
      <p:sp>
        <p:nvSpPr>
          <p:cNvPr id="10" name="Title 1">
            <a:extLst>
              <a:ext uri="{FF2B5EF4-FFF2-40B4-BE49-F238E27FC236}">
                <a16:creationId xmlns:a16="http://schemas.microsoft.com/office/drawing/2014/main" id="{0DB981BA-BA05-0544-B485-96C156F36932}"/>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9661B08B-26D1-F74F-90B9-1AA2EDFA458E}"/>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4" name="Picture Placeholder 3">
            <a:extLst>
              <a:ext uri="{FF2B5EF4-FFF2-40B4-BE49-F238E27FC236}">
                <a16:creationId xmlns:a16="http://schemas.microsoft.com/office/drawing/2014/main" id="{D3AA5829-E683-ED4F-A14C-2F5F2313ABE4}"/>
              </a:ext>
            </a:extLst>
          </p:cNvPr>
          <p:cNvSpPr>
            <a:spLocks noGrp="1"/>
          </p:cNvSpPr>
          <p:nvPr>
            <p:ph type="pic" sz="quarter" idx="14"/>
          </p:nvPr>
        </p:nvSpPr>
        <p:spPr>
          <a:xfrm>
            <a:off x="7044267" y="4114800"/>
            <a:ext cx="5147733" cy="2124075"/>
          </a:xfrm>
          <a:solidFill>
            <a:srgbClr val="00B0F0"/>
          </a:solidFill>
        </p:spPr>
        <p:txBody>
          <a:bodyPr/>
          <a:lstStyle/>
          <a:p>
            <a:endParaRPr lang="en-US" dirty="0"/>
          </a:p>
        </p:txBody>
      </p:sp>
      <p:sp>
        <p:nvSpPr>
          <p:cNvPr id="15" name="Content Placeholder 2">
            <a:extLst>
              <a:ext uri="{FF2B5EF4-FFF2-40B4-BE49-F238E27FC236}">
                <a16:creationId xmlns:a16="http://schemas.microsoft.com/office/drawing/2014/main" id="{FE3AD74A-608F-914D-801B-B2242467E734}"/>
              </a:ext>
            </a:extLst>
          </p:cNvPr>
          <p:cNvSpPr>
            <a:spLocks noGrp="1"/>
          </p:cNvSpPr>
          <p:nvPr>
            <p:ph sz="half" idx="15"/>
          </p:nvPr>
        </p:nvSpPr>
        <p:spPr>
          <a:xfrm>
            <a:off x="838200" y="4314628"/>
            <a:ext cx="6019800" cy="192424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Content Placeholder 2">
            <a:extLst>
              <a:ext uri="{FF2B5EF4-FFF2-40B4-BE49-F238E27FC236}">
                <a16:creationId xmlns:a16="http://schemas.microsoft.com/office/drawing/2014/main" id="{F9FF0AB0-2895-934B-9CFE-9C293F5354BF}"/>
              </a:ext>
            </a:extLst>
          </p:cNvPr>
          <p:cNvSpPr>
            <a:spLocks noGrp="1"/>
          </p:cNvSpPr>
          <p:nvPr>
            <p:ph sz="half" idx="16"/>
          </p:nvPr>
        </p:nvSpPr>
        <p:spPr>
          <a:xfrm>
            <a:off x="838200" y="2138289"/>
            <a:ext cx="6019800" cy="1781929"/>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3" name="Rectangle 12">
            <a:extLst>
              <a:ext uri="{FF2B5EF4-FFF2-40B4-BE49-F238E27FC236}">
                <a16:creationId xmlns:a16="http://schemas.microsoft.com/office/drawing/2014/main" id="{F0232563-7991-45EF-9132-6516D8F64CD8}"/>
              </a:ext>
            </a:extLst>
          </p:cNvPr>
          <p:cNvSpPr/>
          <p:nvPr userDrawn="1"/>
        </p:nvSpPr>
        <p:spPr>
          <a:xfrm>
            <a:off x="0" y="1831165"/>
            <a:ext cx="3574472" cy="157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964318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38">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3865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DB981BA-BA05-0544-B485-96C156F36932}"/>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9661B08B-26D1-F74F-90B9-1AA2EDFA458E}"/>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9" name="Picture Placeholder 3">
            <a:extLst>
              <a:ext uri="{FF2B5EF4-FFF2-40B4-BE49-F238E27FC236}">
                <a16:creationId xmlns:a16="http://schemas.microsoft.com/office/drawing/2014/main" id="{806A422B-85C5-3048-9B7D-4FFB3B5F69F4}"/>
              </a:ext>
            </a:extLst>
          </p:cNvPr>
          <p:cNvSpPr>
            <a:spLocks noGrp="1"/>
          </p:cNvSpPr>
          <p:nvPr>
            <p:ph type="pic" sz="quarter" idx="10"/>
          </p:nvPr>
        </p:nvSpPr>
        <p:spPr>
          <a:xfrm>
            <a:off x="7044267" y="1990725"/>
            <a:ext cx="5147733" cy="2124075"/>
          </a:xfrm>
          <a:solidFill>
            <a:srgbClr val="00B0F0"/>
          </a:solidFill>
        </p:spPr>
        <p:txBody>
          <a:bodyPr/>
          <a:lstStyle/>
          <a:p>
            <a:endParaRPr lang="en-US" dirty="0"/>
          </a:p>
        </p:txBody>
      </p:sp>
      <p:sp>
        <p:nvSpPr>
          <p:cNvPr id="11" name="Picture Placeholder 3">
            <a:extLst>
              <a:ext uri="{FF2B5EF4-FFF2-40B4-BE49-F238E27FC236}">
                <a16:creationId xmlns:a16="http://schemas.microsoft.com/office/drawing/2014/main" id="{C483D828-C331-314F-9691-6A053C6974AF}"/>
              </a:ext>
            </a:extLst>
          </p:cNvPr>
          <p:cNvSpPr>
            <a:spLocks noGrp="1"/>
          </p:cNvSpPr>
          <p:nvPr>
            <p:ph type="pic" sz="quarter" idx="14"/>
          </p:nvPr>
        </p:nvSpPr>
        <p:spPr>
          <a:xfrm>
            <a:off x="7044267" y="4114800"/>
            <a:ext cx="5147733" cy="2124075"/>
          </a:xfrm>
          <a:solidFill>
            <a:srgbClr val="00B0F0"/>
          </a:solidFill>
        </p:spPr>
        <p:txBody>
          <a:bodyPr/>
          <a:lstStyle/>
          <a:p>
            <a:endParaRPr lang="en-US" dirty="0"/>
          </a:p>
        </p:txBody>
      </p:sp>
      <p:sp>
        <p:nvSpPr>
          <p:cNvPr id="13" name="Rectangle 12">
            <a:extLst>
              <a:ext uri="{FF2B5EF4-FFF2-40B4-BE49-F238E27FC236}">
                <a16:creationId xmlns:a16="http://schemas.microsoft.com/office/drawing/2014/main" id="{B76AD5F3-5360-4482-B851-BE139C2A16E6}"/>
              </a:ext>
            </a:extLst>
          </p:cNvPr>
          <p:cNvSpPr/>
          <p:nvPr userDrawn="1"/>
        </p:nvSpPr>
        <p:spPr>
          <a:xfrm>
            <a:off x="0" y="1831165"/>
            <a:ext cx="3574472"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4" name="Content Placeholder 2">
            <a:extLst>
              <a:ext uri="{FF2B5EF4-FFF2-40B4-BE49-F238E27FC236}">
                <a16:creationId xmlns:a16="http://schemas.microsoft.com/office/drawing/2014/main" id="{7DAF07F6-7EE1-4A9D-97B1-6D5F46317CE4}"/>
              </a:ext>
            </a:extLst>
          </p:cNvPr>
          <p:cNvSpPr>
            <a:spLocks noGrp="1"/>
          </p:cNvSpPr>
          <p:nvPr>
            <p:ph sz="half" idx="15"/>
          </p:nvPr>
        </p:nvSpPr>
        <p:spPr>
          <a:xfrm>
            <a:off x="838200" y="4314628"/>
            <a:ext cx="6019800" cy="192424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5" name="Content Placeholder 2">
            <a:extLst>
              <a:ext uri="{FF2B5EF4-FFF2-40B4-BE49-F238E27FC236}">
                <a16:creationId xmlns:a16="http://schemas.microsoft.com/office/drawing/2014/main" id="{E4FDEA95-0EC1-42F8-B971-D5E6F0F65034}"/>
              </a:ext>
            </a:extLst>
          </p:cNvPr>
          <p:cNvSpPr>
            <a:spLocks noGrp="1"/>
          </p:cNvSpPr>
          <p:nvPr>
            <p:ph sz="half" idx="16"/>
          </p:nvPr>
        </p:nvSpPr>
        <p:spPr>
          <a:xfrm>
            <a:off x="838200" y="2138289"/>
            <a:ext cx="6019800" cy="1781929"/>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4030162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39">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386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FCA270C6-6738-5B43-9F36-B61D4EE653C3}"/>
              </a:ext>
            </a:extLst>
          </p:cNvPr>
          <p:cNvSpPr>
            <a:spLocks noGrp="1"/>
          </p:cNvSpPr>
          <p:nvPr>
            <p:ph type="pic" sz="quarter" idx="10"/>
          </p:nvPr>
        </p:nvSpPr>
        <p:spPr>
          <a:xfrm>
            <a:off x="0" y="1990725"/>
            <a:ext cx="5147733" cy="2124075"/>
          </a:xfrm>
          <a:solidFill>
            <a:srgbClr val="00B0F0"/>
          </a:solidFill>
        </p:spPr>
        <p:txBody>
          <a:bodyPr/>
          <a:lstStyle/>
          <a:p>
            <a:endParaRPr lang="en-US" dirty="0"/>
          </a:p>
        </p:txBody>
      </p:sp>
      <p:sp>
        <p:nvSpPr>
          <p:cNvPr id="10" name="Title 1">
            <a:extLst>
              <a:ext uri="{FF2B5EF4-FFF2-40B4-BE49-F238E27FC236}">
                <a16:creationId xmlns:a16="http://schemas.microsoft.com/office/drawing/2014/main" id="{0DB981BA-BA05-0544-B485-96C156F36932}"/>
              </a:ext>
            </a:extLst>
          </p:cNvPr>
          <p:cNvSpPr>
            <a:spLocks noGrp="1"/>
          </p:cNvSpPr>
          <p:nvPr>
            <p:ph type="title"/>
          </p:nvPr>
        </p:nvSpPr>
        <p:spPr>
          <a:xfrm>
            <a:off x="838200" y="391692"/>
            <a:ext cx="10515600" cy="840230"/>
          </a:xfrm>
        </p:spPr>
        <p:txBody>
          <a:bodyPr lIns="0" rIns="0" anchor="b">
            <a:spAutoFit/>
          </a:bodyPr>
          <a:lstStyle>
            <a:lvl1pPr>
              <a:defRPr sz="5400">
                <a:solidFill>
                  <a:schemeClr val="tx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9661B08B-26D1-F74F-90B9-1AA2EDFA458E}"/>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4" name="Picture Placeholder 3">
            <a:extLst>
              <a:ext uri="{FF2B5EF4-FFF2-40B4-BE49-F238E27FC236}">
                <a16:creationId xmlns:a16="http://schemas.microsoft.com/office/drawing/2014/main" id="{D3AA5829-E683-ED4F-A14C-2F5F2313ABE4}"/>
              </a:ext>
            </a:extLst>
          </p:cNvPr>
          <p:cNvSpPr>
            <a:spLocks noGrp="1"/>
          </p:cNvSpPr>
          <p:nvPr>
            <p:ph type="pic" sz="quarter" idx="14"/>
          </p:nvPr>
        </p:nvSpPr>
        <p:spPr>
          <a:xfrm>
            <a:off x="0" y="4114800"/>
            <a:ext cx="5147733" cy="2124075"/>
          </a:xfrm>
          <a:solidFill>
            <a:srgbClr val="00B0F0"/>
          </a:solidFill>
        </p:spPr>
        <p:txBody>
          <a:bodyPr/>
          <a:lstStyle/>
          <a:p>
            <a:endParaRPr lang="en-US" dirty="0"/>
          </a:p>
        </p:txBody>
      </p:sp>
      <p:sp>
        <p:nvSpPr>
          <p:cNvPr id="15" name="Content Placeholder 2">
            <a:extLst>
              <a:ext uri="{FF2B5EF4-FFF2-40B4-BE49-F238E27FC236}">
                <a16:creationId xmlns:a16="http://schemas.microsoft.com/office/drawing/2014/main" id="{FE3AD74A-608F-914D-801B-B2242467E734}"/>
              </a:ext>
            </a:extLst>
          </p:cNvPr>
          <p:cNvSpPr>
            <a:spLocks noGrp="1"/>
          </p:cNvSpPr>
          <p:nvPr>
            <p:ph sz="half" idx="15"/>
          </p:nvPr>
        </p:nvSpPr>
        <p:spPr>
          <a:xfrm>
            <a:off x="5333999" y="4314628"/>
            <a:ext cx="6019800" cy="192424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9" name="Content Placeholder 2">
            <a:extLst>
              <a:ext uri="{FF2B5EF4-FFF2-40B4-BE49-F238E27FC236}">
                <a16:creationId xmlns:a16="http://schemas.microsoft.com/office/drawing/2014/main" id="{541185D6-FC8F-E441-9F7E-14EF8AA7479C}"/>
              </a:ext>
            </a:extLst>
          </p:cNvPr>
          <p:cNvSpPr>
            <a:spLocks noGrp="1"/>
          </p:cNvSpPr>
          <p:nvPr>
            <p:ph sz="half" idx="16"/>
          </p:nvPr>
        </p:nvSpPr>
        <p:spPr>
          <a:xfrm>
            <a:off x="5333999" y="1995971"/>
            <a:ext cx="6019800" cy="192424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2353299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40">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5A1F57-1935-3C48-B6EC-5E9F8355DF32}"/>
              </a:ext>
            </a:extLst>
          </p:cNvPr>
          <p:cNvSpPr/>
          <p:nvPr userDrawn="1"/>
        </p:nvSpPr>
        <p:spPr>
          <a:xfrm>
            <a:off x="257299" y="249382"/>
            <a:ext cx="11677402" cy="3865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DB981BA-BA05-0544-B485-96C156F36932}"/>
              </a:ext>
            </a:extLst>
          </p:cNvPr>
          <p:cNvSpPr>
            <a:spLocks noGrp="1"/>
          </p:cNvSpPr>
          <p:nvPr>
            <p:ph type="title"/>
          </p:nvPr>
        </p:nvSpPr>
        <p:spPr>
          <a:xfrm>
            <a:off x="838200" y="391692"/>
            <a:ext cx="10515600" cy="840230"/>
          </a:xfrm>
        </p:spPr>
        <p:txBody>
          <a:bodyPr lIns="0" rIns="0" anchor="b">
            <a:spAutoFit/>
          </a:bodyPr>
          <a:lstStyle>
            <a:lvl1pPr>
              <a:defRPr sz="5400">
                <a:solidFill>
                  <a:schemeClr val="bg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9661B08B-26D1-F74F-90B9-1AA2EDFA458E}"/>
              </a:ext>
            </a:extLst>
          </p:cNvPr>
          <p:cNvSpPr>
            <a:spLocks noGrp="1"/>
          </p:cNvSpPr>
          <p:nvPr>
            <p:ph type="body" sz="quarter" idx="13"/>
          </p:nvPr>
        </p:nvSpPr>
        <p:spPr>
          <a:xfrm>
            <a:off x="838200" y="1269500"/>
            <a:ext cx="1051559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9" name="Picture Placeholder 3">
            <a:extLst>
              <a:ext uri="{FF2B5EF4-FFF2-40B4-BE49-F238E27FC236}">
                <a16:creationId xmlns:a16="http://schemas.microsoft.com/office/drawing/2014/main" id="{806A422B-85C5-3048-9B7D-4FFB3B5F69F4}"/>
              </a:ext>
            </a:extLst>
          </p:cNvPr>
          <p:cNvSpPr>
            <a:spLocks noGrp="1"/>
          </p:cNvSpPr>
          <p:nvPr>
            <p:ph type="pic" sz="quarter" idx="10"/>
          </p:nvPr>
        </p:nvSpPr>
        <p:spPr>
          <a:xfrm>
            <a:off x="0" y="1990725"/>
            <a:ext cx="5147733" cy="2124075"/>
          </a:xfrm>
          <a:solidFill>
            <a:srgbClr val="00B0F0"/>
          </a:solidFill>
        </p:spPr>
        <p:txBody>
          <a:bodyPr/>
          <a:lstStyle/>
          <a:p>
            <a:endParaRPr lang="en-US" dirty="0"/>
          </a:p>
        </p:txBody>
      </p:sp>
      <p:sp>
        <p:nvSpPr>
          <p:cNvPr id="11" name="Picture Placeholder 3">
            <a:extLst>
              <a:ext uri="{FF2B5EF4-FFF2-40B4-BE49-F238E27FC236}">
                <a16:creationId xmlns:a16="http://schemas.microsoft.com/office/drawing/2014/main" id="{C483D828-C331-314F-9691-6A053C6974AF}"/>
              </a:ext>
            </a:extLst>
          </p:cNvPr>
          <p:cNvSpPr>
            <a:spLocks noGrp="1"/>
          </p:cNvSpPr>
          <p:nvPr>
            <p:ph type="pic" sz="quarter" idx="14"/>
          </p:nvPr>
        </p:nvSpPr>
        <p:spPr>
          <a:xfrm>
            <a:off x="0" y="4114800"/>
            <a:ext cx="5147733" cy="2124075"/>
          </a:xfrm>
          <a:solidFill>
            <a:srgbClr val="00B0F0"/>
          </a:solidFill>
        </p:spPr>
        <p:txBody>
          <a:bodyPr/>
          <a:lstStyle/>
          <a:p>
            <a:endParaRPr lang="en-US" dirty="0"/>
          </a:p>
        </p:txBody>
      </p:sp>
      <p:sp>
        <p:nvSpPr>
          <p:cNvPr id="17" name="Content Placeholder 2">
            <a:extLst>
              <a:ext uri="{FF2B5EF4-FFF2-40B4-BE49-F238E27FC236}">
                <a16:creationId xmlns:a16="http://schemas.microsoft.com/office/drawing/2014/main" id="{CF242D7A-1C61-3B40-9F6E-5F398079AC1E}"/>
              </a:ext>
            </a:extLst>
          </p:cNvPr>
          <p:cNvSpPr>
            <a:spLocks noGrp="1"/>
          </p:cNvSpPr>
          <p:nvPr>
            <p:ph sz="half" idx="15"/>
          </p:nvPr>
        </p:nvSpPr>
        <p:spPr>
          <a:xfrm>
            <a:off x="5333999" y="4314628"/>
            <a:ext cx="6019800" cy="192424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8" name="Content Placeholder 2">
            <a:extLst>
              <a:ext uri="{FF2B5EF4-FFF2-40B4-BE49-F238E27FC236}">
                <a16:creationId xmlns:a16="http://schemas.microsoft.com/office/drawing/2014/main" id="{8D684AE3-667F-F74B-8AA8-51F121903F3C}"/>
              </a:ext>
            </a:extLst>
          </p:cNvPr>
          <p:cNvSpPr>
            <a:spLocks noGrp="1"/>
          </p:cNvSpPr>
          <p:nvPr>
            <p:ph sz="half" idx="16"/>
          </p:nvPr>
        </p:nvSpPr>
        <p:spPr>
          <a:xfrm>
            <a:off x="5333999" y="1995971"/>
            <a:ext cx="6019800" cy="192424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408415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4E04-43C5-B00D-715B-89D586A5A4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6FA925-BEC6-C373-8A6E-D42BB28D3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9FDC4F-0DDD-2A5B-79D1-E0E6998D50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640F50-E03A-4127-0A6D-D66AD764EF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586950-ECEF-FFE7-5AE9-E409D7A40A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0F917C-D3D7-B8F9-E80A-5CBB625C3DC4}"/>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8" name="Footer Placeholder 7">
            <a:extLst>
              <a:ext uri="{FF2B5EF4-FFF2-40B4-BE49-F238E27FC236}">
                <a16:creationId xmlns:a16="http://schemas.microsoft.com/office/drawing/2014/main" id="{B70F40FE-5E72-A108-BCB6-021A191005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24355C-2A2B-8A9A-3943-3703DBF0AACE}"/>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377960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41">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5FAFDE-CECE-4F4C-A3AD-D57143C531F8}"/>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D5F9AF18-1559-3541-BA22-A8F7F3F713E7}"/>
              </a:ext>
            </a:extLst>
          </p:cNvPr>
          <p:cNvSpPr>
            <a:spLocks noGrp="1"/>
          </p:cNvSpPr>
          <p:nvPr>
            <p:ph type="pic" sz="quarter" idx="10"/>
          </p:nvPr>
        </p:nvSpPr>
        <p:spPr>
          <a:xfrm>
            <a:off x="6096000" y="0"/>
            <a:ext cx="6096000" cy="3424837"/>
          </a:xfrm>
          <a:solidFill>
            <a:srgbClr val="00B0F0"/>
          </a:solidFill>
        </p:spPr>
        <p:txBody>
          <a:bodyPr/>
          <a:lstStyle/>
          <a:p>
            <a:endParaRPr lang="en-US" dirty="0"/>
          </a:p>
        </p:txBody>
      </p:sp>
      <p:sp>
        <p:nvSpPr>
          <p:cNvPr id="20" name="Picture Placeholder 2">
            <a:extLst>
              <a:ext uri="{FF2B5EF4-FFF2-40B4-BE49-F238E27FC236}">
                <a16:creationId xmlns:a16="http://schemas.microsoft.com/office/drawing/2014/main" id="{5B14A25D-D1AF-A945-91CD-A2356CF3673E}"/>
              </a:ext>
            </a:extLst>
          </p:cNvPr>
          <p:cNvSpPr>
            <a:spLocks noGrp="1"/>
          </p:cNvSpPr>
          <p:nvPr>
            <p:ph type="pic" sz="quarter" idx="11"/>
          </p:nvPr>
        </p:nvSpPr>
        <p:spPr>
          <a:xfrm>
            <a:off x="0" y="3429002"/>
            <a:ext cx="6096000" cy="3428998"/>
          </a:xfrm>
          <a:solidFill>
            <a:srgbClr val="00B0F0"/>
          </a:solidFill>
        </p:spPr>
        <p:txBody>
          <a:bodyPr/>
          <a:lstStyle/>
          <a:p>
            <a:endParaRPr lang="en-US" dirty="0"/>
          </a:p>
        </p:txBody>
      </p:sp>
      <p:sp>
        <p:nvSpPr>
          <p:cNvPr id="22" name="Content Placeholder 2">
            <a:extLst>
              <a:ext uri="{FF2B5EF4-FFF2-40B4-BE49-F238E27FC236}">
                <a16:creationId xmlns:a16="http://schemas.microsoft.com/office/drawing/2014/main" id="{71D08C50-754A-B64F-9B0A-E5EF70B3B5B7}"/>
              </a:ext>
            </a:extLst>
          </p:cNvPr>
          <p:cNvSpPr>
            <a:spLocks noGrp="1"/>
          </p:cNvSpPr>
          <p:nvPr>
            <p:ph sz="half" idx="15"/>
          </p:nvPr>
        </p:nvSpPr>
        <p:spPr>
          <a:xfrm>
            <a:off x="6368142" y="3804558"/>
            <a:ext cx="5241471" cy="2434318"/>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23" name="Content Placeholder 2">
            <a:extLst>
              <a:ext uri="{FF2B5EF4-FFF2-40B4-BE49-F238E27FC236}">
                <a16:creationId xmlns:a16="http://schemas.microsoft.com/office/drawing/2014/main" id="{04C521A3-37B8-2448-BE7D-9527C9D4CE95}"/>
              </a:ext>
            </a:extLst>
          </p:cNvPr>
          <p:cNvSpPr>
            <a:spLocks noGrp="1"/>
          </p:cNvSpPr>
          <p:nvPr>
            <p:ph sz="half" idx="16"/>
          </p:nvPr>
        </p:nvSpPr>
        <p:spPr>
          <a:xfrm>
            <a:off x="538842" y="620487"/>
            <a:ext cx="5241471" cy="2434318"/>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46724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42">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2D16D4-DA7F-45E4-89BA-1983A64B1378}"/>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9620784E-E09F-9946-A638-C10695D3A158}"/>
              </a:ext>
            </a:extLst>
          </p:cNvPr>
          <p:cNvSpPr>
            <a:spLocks noGrp="1"/>
          </p:cNvSpPr>
          <p:nvPr>
            <p:ph type="pic" sz="quarter" idx="10"/>
          </p:nvPr>
        </p:nvSpPr>
        <p:spPr>
          <a:xfrm>
            <a:off x="0" y="0"/>
            <a:ext cx="6096000" cy="3424837"/>
          </a:xfrm>
          <a:solidFill>
            <a:srgbClr val="00B0F0"/>
          </a:solidFill>
        </p:spPr>
        <p:txBody>
          <a:bodyPr/>
          <a:lstStyle/>
          <a:p>
            <a:endParaRPr lang="en-US" dirty="0"/>
          </a:p>
        </p:txBody>
      </p:sp>
      <p:sp>
        <p:nvSpPr>
          <p:cNvPr id="8" name="Picture Placeholder 2">
            <a:extLst>
              <a:ext uri="{FF2B5EF4-FFF2-40B4-BE49-F238E27FC236}">
                <a16:creationId xmlns:a16="http://schemas.microsoft.com/office/drawing/2014/main" id="{E923A800-84ED-5A40-BA17-3B554D11C65C}"/>
              </a:ext>
            </a:extLst>
          </p:cNvPr>
          <p:cNvSpPr>
            <a:spLocks noGrp="1"/>
          </p:cNvSpPr>
          <p:nvPr>
            <p:ph type="pic" sz="quarter" idx="11"/>
          </p:nvPr>
        </p:nvSpPr>
        <p:spPr>
          <a:xfrm>
            <a:off x="6102096" y="3429002"/>
            <a:ext cx="6089904" cy="3428998"/>
          </a:xfrm>
          <a:solidFill>
            <a:srgbClr val="00B0F0"/>
          </a:solidFill>
        </p:spPr>
        <p:txBody>
          <a:bodyPr/>
          <a:lstStyle/>
          <a:p>
            <a:endParaRPr lang="en-US" dirty="0"/>
          </a:p>
        </p:txBody>
      </p:sp>
      <p:sp>
        <p:nvSpPr>
          <p:cNvPr id="9" name="Content Placeholder 2">
            <a:extLst>
              <a:ext uri="{FF2B5EF4-FFF2-40B4-BE49-F238E27FC236}">
                <a16:creationId xmlns:a16="http://schemas.microsoft.com/office/drawing/2014/main" id="{AE912C71-DB76-0A45-B240-80AE694E0F21}"/>
              </a:ext>
            </a:extLst>
          </p:cNvPr>
          <p:cNvSpPr>
            <a:spLocks noGrp="1"/>
          </p:cNvSpPr>
          <p:nvPr>
            <p:ph sz="half" idx="15"/>
          </p:nvPr>
        </p:nvSpPr>
        <p:spPr>
          <a:xfrm>
            <a:off x="6368142" y="555531"/>
            <a:ext cx="5241471" cy="2434318"/>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Content Placeholder 2">
            <a:extLst>
              <a:ext uri="{FF2B5EF4-FFF2-40B4-BE49-F238E27FC236}">
                <a16:creationId xmlns:a16="http://schemas.microsoft.com/office/drawing/2014/main" id="{F425F3D3-4442-0D4A-8DB4-EA5E93D86E67}"/>
              </a:ext>
            </a:extLst>
          </p:cNvPr>
          <p:cNvSpPr>
            <a:spLocks noGrp="1"/>
          </p:cNvSpPr>
          <p:nvPr>
            <p:ph sz="half" idx="16"/>
          </p:nvPr>
        </p:nvSpPr>
        <p:spPr>
          <a:xfrm>
            <a:off x="538842" y="3804558"/>
            <a:ext cx="5241471" cy="2434318"/>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4114518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43">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6A2392-A5ED-4843-9C08-A5024037DC9E}"/>
              </a:ext>
            </a:extLst>
          </p:cNvPr>
          <p:cNvSpPr/>
          <p:nvPr userDrawn="1"/>
        </p:nvSpPr>
        <p:spPr>
          <a:xfrm rot="10800000" flipH="1">
            <a:off x="6096000" y="-1"/>
            <a:ext cx="6096000" cy="3433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ame 9">
            <a:extLst>
              <a:ext uri="{FF2B5EF4-FFF2-40B4-BE49-F238E27FC236}">
                <a16:creationId xmlns:a16="http://schemas.microsoft.com/office/drawing/2014/main" id="{78303E92-D082-48A0-AEE6-BF5B80F6246F}"/>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Picture Placeholder 2">
            <a:extLst>
              <a:ext uri="{FF2B5EF4-FFF2-40B4-BE49-F238E27FC236}">
                <a16:creationId xmlns:a16="http://schemas.microsoft.com/office/drawing/2014/main" id="{D5F9AF18-1559-3541-BA22-A8F7F3F713E7}"/>
              </a:ext>
            </a:extLst>
          </p:cNvPr>
          <p:cNvSpPr>
            <a:spLocks noGrp="1"/>
          </p:cNvSpPr>
          <p:nvPr>
            <p:ph type="pic" sz="quarter" idx="10"/>
          </p:nvPr>
        </p:nvSpPr>
        <p:spPr>
          <a:xfrm>
            <a:off x="6096000" y="3433163"/>
            <a:ext cx="5840186" cy="3424837"/>
          </a:xfrm>
          <a:solidFill>
            <a:srgbClr val="00B0F0"/>
          </a:solidFill>
        </p:spPr>
        <p:txBody>
          <a:bodyPr/>
          <a:lstStyle/>
          <a:p>
            <a:endParaRPr lang="en-US" dirty="0"/>
          </a:p>
        </p:txBody>
      </p:sp>
      <p:sp>
        <p:nvSpPr>
          <p:cNvPr id="20" name="Picture Placeholder 2">
            <a:extLst>
              <a:ext uri="{FF2B5EF4-FFF2-40B4-BE49-F238E27FC236}">
                <a16:creationId xmlns:a16="http://schemas.microsoft.com/office/drawing/2014/main" id="{5B14A25D-D1AF-A945-91CD-A2356CF3673E}"/>
              </a:ext>
            </a:extLst>
          </p:cNvPr>
          <p:cNvSpPr>
            <a:spLocks noGrp="1"/>
          </p:cNvSpPr>
          <p:nvPr>
            <p:ph type="pic" sz="quarter" idx="11"/>
          </p:nvPr>
        </p:nvSpPr>
        <p:spPr>
          <a:xfrm>
            <a:off x="0" y="3429002"/>
            <a:ext cx="6096000" cy="3184069"/>
          </a:xfrm>
          <a:solidFill>
            <a:srgbClr val="00B0F0"/>
          </a:solidFill>
        </p:spPr>
        <p:txBody>
          <a:bodyPr/>
          <a:lstStyle/>
          <a:p>
            <a:endParaRPr lang="en-US" dirty="0"/>
          </a:p>
        </p:txBody>
      </p:sp>
      <p:sp>
        <p:nvSpPr>
          <p:cNvPr id="7" name="Content Placeholder 2">
            <a:extLst>
              <a:ext uri="{FF2B5EF4-FFF2-40B4-BE49-F238E27FC236}">
                <a16:creationId xmlns:a16="http://schemas.microsoft.com/office/drawing/2014/main" id="{0DDA10FF-6C1A-C749-B7DF-9F79A7A18989}"/>
              </a:ext>
            </a:extLst>
          </p:cNvPr>
          <p:cNvSpPr>
            <a:spLocks noGrp="1"/>
          </p:cNvSpPr>
          <p:nvPr>
            <p:ph sz="half" idx="15"/>
          </p:nvPr>
        </p:nvSpPr>
        <p:spPr>
          <a:xfrm>
            <a:off x="6368142" y="620488"/>
            <a:ext cx="5241471" cy="2434318"/>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8" name="Content Placeholder 2">
            <a:extLst>
              <a:ext uri="{FF2B5EF4-FFF2-40B4-BE49-F238E27FC236}">
                <a16:creationId xmlns:a16="http://schemas.microsoft.com/office/drawing/2014/main" id="{561CCF67-C90D-EE43-8953-87B745E9552E}"/>
              </a:ext>
            </a:extLst>
          </p:cNvPr>
          <p:cNvSpPr>
            <a:spLocks noGrp="1"/>
          </p:cNvSpPr>
          <p:nvPr>
            <p:ph sz="half" idx="16"/>
          </p:nvPr>
        </p:nvSpPr>
        <p:spPr>
          <a:xfrm>
            <a:off x="538842" y="620487"/>
            <a:ext cx="5241471" cy="2434318"/>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1238906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44">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6A2392-A5ED-4843-9C08-A5024037DC9E}"/>
              </a:ext>
            </a:extLst>
          </p:cNvPr>
          <p:cNvSpPr/>
          <p:nvPr userDrawn="1"/>
        </p:nvSpPr>
        <p:spPr>
          <a:xfrm rot="10800000" flipH="1">
            <a:off x="0"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ame 8">
            <a:extLst>
              <a:ext uri="{FF2B5EF4-FFF2-40B4-BE49-F238E27FC236}">
                <a16:creationId xmlns:a16="http://schemas.microsoft.com/office/drawing/2014/main" id="{040A5927-4804-4D9F-A229-D01EE0553485}"/>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Picture Placeholder 2">
            <a:extLst>
              <a:ext uri="{FF2B5EF4-FFF2-40B4-BE49-F238E27FC236}">
                <a16:creationId xmlns:a16="http://schemas.microsoft.com/office/drawing/2014/main" id="{9620784E-E09F-9946-A638-C10695D3A158}"/>
              </a:ext>
            </a:extLst>
          </p:cNvPr>
          <p:cNvSpPr>
            <a:spLocks noGrp="1"/>
          </p:cNvSpPr>
          <p:nvPr>
            <p:ph type="pic" sz="quarter" idx="10"/>
          </p:nvPr>
        </p:nvSpPr>
        <p:spPr>
          <a:xfrm>
            <a:off x="-6432" y="244929"/>
            <a:ext cx="6096000" cy="3179908"/>
          </a:xfrm>
          <a:solidFill>
            <a:srgbClr val="00B0F0"/>
          </a:solidFill>
        </p:spPr>
        <p:txBody>
          <a:bodyPr/>
          <a:lstStyle/>
          <a:p>
            <a:endParaRPr lang="en-US" dirty="0"/>
          </a:p>
        </p:txBody>
      </p:sp>
      <p:sp>
        <p:nvSpPr>
          <p:cNvPr id="8" name="Picture Placeholder 2">
            <a:extLst>
              <a:ext uri="{FF2B5EF4-FFF2-40B4-BE49-F238E27FC236}">
                <a16:creationId xmlns:a16="http://schemas.microsoft.com/office/drawing/2014/main" id="{E923A800-84ED-5A40-BA17-3B554D11C65C}"/>
              </a:ext>
            </a:extLst>
          </p:cNvPr>
          <p:cNvSpPr>
            <a:spLocks noGrp="1"/>
          </p:cNvSpPr>
          <p:nvPr>
            <p:ph type="pic" sz="quarter" idx="11"/>
          </p:nvPr>
        </p:nvSpPr>
        <p:spPr>
          <a:xfrm>
            <a:off x="6089568" y="4166"/>
            <a:ext cx="5862946" cy="3428998"/>
          </a:xfrm>
          <a:solidFill>
            <a:srgbClr val="00B0F0"/>
          </a:solidFill>
        </p:spPr>
        <p:txBody>
          <a:bodyPr/>
          <a:lstStyle/>
          <a:p>
            <a:endParaRPr lang="en-US" dirty="0"/>
          </a:p>
        </p:txBody>
      </p:sp>
      <p:sp>
        <p:nvSpPr>
          <p:cNvPr id="10" name="Content Placeholder 2">
            <a:extLst>
              <a:ext uri="{FF2B5EF4-FFF2-40B4-BE49-F238E27FC236}">
                <a16:creationId xmlns:a16="http://schemas.microsoft.com/office/drawing/2014/main" id="{0CA33E1A-7D10-0E46-8A7D-57E1A94A91EA}"/>
              </a:ext>
            </a:extLst>
          </p:cNvPr>
          <p:cNvSpPr>
            <a:spLocks noGrp="1"/>
          </p:cNvSpPr>
          <p:nvPr>
            <p:ph sz="half" idx="15"/>
          </p:nvPr>
        </p:nvSpPr>
        <p:spPr>
          <a:xfrm>
            <a:off x="6368142" y="3866077"/>
            <a:ext cx="5241471" cy="2434318"/>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2" name="Content Placeholder 2">
            <a:extLst>
              <a:ext uri="{FF2B5EF4-FFF2-40B4-BE49-F238E27FC236}">
                <a16:creationId xmlns:a16="http://schemas.microsoft.com/office/drawing/2014/main" id="{1816E598-F588-3B40-8BA6-8B5D9F9A7D02}"/>
              </a:ext>
            </a:extLst>
          </p:cNvPr>
          <p:cNvSpPr>
            <a:spLocks noGrp="1"/>
          </p:cNvSpPr>
          <p:nvPr>
            <p:ph sz="half" idx="16"/>
          </p:nvPr>
        </p:nvSpPr>
        <p:spPr>
          <a:xfrm>
            <a:off x="538842" y="3866076"/>
            <a:ext cx="5241471" cy="2434318"/>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116128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5">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EA0BEC-C9C6-5D4C-B0A5-36EDF61F8E9C}"/>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140E9700-27E1-4A4E-9DEE-7D3A311D0FCB}"/>
              </a:ext>
            </a:extLst>
          </p:cNvPr>
          <p:cNvSpPr>
            <a:spLocks noGrp="1"/>
          </p:cNvSpPr>
          <p:nvPr>
            <p:ph type="pic" sz="quarter" idx="10"/>
          </p:nvPr>
        </p:nvSpPr>
        <p:spPr>
          <a:xfrm>
            <a:off x="0" y="685800"/>
            <a:ext cx="3379788" cy="5486400"/>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86608232-8B03-3E44-BDD3-AEBBDF15EF52}"/>
              </a:ext>
            </a:extLst>
          </p:cNvPr>
          <p:cNvSpPr>
            <a:spLocks noGrp="1"/>
          </p:cNvSpPr>
          <p:nvPr>
            <p:ph type="pic" sz="quarter" idx="11"/>
          </p:nvPr>
        </p:nvSpPr>
        <p:spPr>
          <a:xfrm>
            <a:off x="8812212" y="685800"/>
            <a:ext cx="3379788" cy="5486400"/>
          </a:xfrm>
          <a:solidFill>
            <a:srgbClr val="00B0F0"/>
          </a:solidFill>
        </p:spPr>
        <p:txBody>
          <a:bodyPr/>
          <a:lstStyle/>
          <a:p>
            <a:endParaRPr lang="en-US" dirty="0"/>
          </a:p>
        </p:txBody>
      </p:sp>
      <p:sp>
        <p:nvSpPr>
          <p:cNvPr id="13" name="Content Placeholder 2">
            <a:extLst>
              <a:ext uri="{FF2B5EF4-FFF2-40B4-BE49-F238E27FC236}">
                <a16:creationId xmlns:a16="http://schemas.microsoft.com/office/drawing/2014/main" id="{A6163A8C-18BC-9049-8DB0-EE55854B3175}"/>
              </a:ext>
            </a:extLst>
          </p:cNvPr>
          <p:cNvSpPr>
            <a:spLocks noGrp="1"/>
          </p:cNvSpPr>
          <p:nvPr>
            <p:ph sz="half" idx="16"/>
          </p:nvPr>
        </p:nvSpPr>
        <p:spPr>
          <a:xfrm>
            <a:off x="3637086" y="685801"/>
            <a:ext cx="4917826" cy="5486400"/>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1992015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46">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EA0BEC-C9C6-5D4C-B0A5-36EDF61F8E9C}"/>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140E9700-27E1-4A4E-9DEE-7D3A311D0FCB}"/>
              </a:ext>
            </a:extLst>
          </p:cNvPr>
          <p:cNvSpPr>
            <a:spLocks noGrp="1"/>
          </p:cNvSpPr>
          <p:nvPr>
            <p:ph type="pic" sz="quarter" idx="10"/>
          </p:nvPr>
        </p:nvSpPr>
        <p:spPr>
          <a:xfrm>
            <a:off x="0" y="685800"/>
            <a:ext cx="3379788" cy="5486400"/>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86608232-8B03-3E44-BDD3-AEBBDF15EF52}"/>
              </a:ext>
            </a:extLst>
          </p:cNvPr>
          <p:cNvSpPr>
            <a:spLocks noGrp="1"/>
          </p:cNvSpPr>
          <p:nvPr>
            <p:ph type="pic" sz="quarter" idx="11"/>
          </p:nvPr>
        </p:nvSpPr>
        <p:spPr>
          <a:xfrm>
            <a:off x="8812212" y="685800"/>
            <a:ext cx="3379788" cy="5486400"/>
          </a:xfrm>
          <a:solidFill>
            <a:srgbClr val="00B0F0"/>
          </a:solidFill>
        </p:spPr>
        <p:txBody>
          <a:bodyPr/>
          <a:lstStyle/>
          <a:p>
            <a:endParaRPr lang="en-US" dirty="0"/>
          </a:p>
        </p:txBody>
      </p:sp>
      <p:sp>
        <p:nvSpPr>
          <p:cNvPr id="5" name="Content Placeholder 2">
            <a:extLst>
              <a:ext uri="{FF2B5EF4-FFF2-40B4-BE49-F238E27FC236}">
                <a16:creationId xmlns:a16="http://schemas.microsoft.com/office/drawing/2014/main" id="{30BC5340-33A4-D343-8289-FE3243C83FC2}"/>
              </a:ext>
            </a:extLst>
          </p:cNvPr>
          <p:cNvSpPr>
            <a:spLocks noGrp="1"/>
          </p:cNvSpPr>
          <p:nvPr>
            <p:ph sz="half" idx="16"/>
          </p:nvPr>
        </p:nvSpPr>
        <p:spPr>
          <a:xfrm>
            <a:off x="3637086" y="685801"/>
            <a:ext cx="4917826" cy="5486400"/>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1039082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47">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EA0BEC-C9C6-5D4C-B0A5-36EDF61F8E9C}"/>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140E9700-27E1-4A4E-9DEE-7D3A311D0FCB}"/>
              </a:ext>
            </a:extLst>
          </p:cNvPr>
          <p:cNvSpPr>
            <a:spLocks noGrp="1"/>
          </p:cNvSpPr>
          <p:nvPr>
            <p:ph type="pic" sz="quarter" idx="10"/>
          </p:nvPr>
        </p:nvSpPr>
        <p:spPr>
          <a:xfrm>
            <a:off x="0" y="0"/>
            <a:ext cx="3379788" cy="3837214"/>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86608232-8B03-3E44-BDD3-AEBBDF15EF52}"/>
              </a:ext>
            </a:extLst>
          </p:cNvPr>
          <p:cNvSpPr>
            <a:spLocks noGrp="1"/>
          </p:cNvSpPr>
          <p:nvPr>
            <p:ph type="pic" sz="quarter" idx="11"/>
          </p:nvPr>
        </p:nvSpPr>
        <p:spPr>
          <a:xfrm>
            <a:off x="257299" y="4086596"/>
            <a:ext cx="11934701" cy="2771404"/>
          </a:xfrm>
          <a:solidFill>
            <a:srgbClr val="00B0F0"/>
          </a:solidFill>
        </p:spPr>
        <p:txBody>
          <a:bodyPr/>
          <a:lstStyle/>
          <a:p>
            <a:endParaRPr lang="en-US" dirty="0"/>
          </a:p>
        </p:txBody>
      </p:sp>
      <p:sp>
        <p:nvSpPr>
          <p:cNvPr id="5" name="Title 1">
            <a:extLst>
              <a:ext uri="{FF2B5EF4-FFF2-40B4-BE49-F238E27FC236}">
                <a16:creationId xmlns:a16="http://schemas.microsoft.com/office/drawing/2014/main" id="{01FF7C55-1161-7746-8060-CDE45EE347E6}"/>
              </a:ext>
            </a:extLst>
          </p:cNvPr>
          <p:cNvSpPr>
            <a:spLocks noGrp="1"/>
          </p:cNvSpPr>
          <p:nvPr>
            <p:ph type="title"/>
          </p:nvPr>
        </p:nvSpPr>
        <p:spPr>
          <a:xfrm>
            <a:off x="3637086" y="640991"/>
            <a:ext cx="7716713" cy="590931"/>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7" name="Text Placeholder 7">
            <a:extLst>
              <a:ext uri="{FF2B5EF4-FFF2-40B4-BE49-F238E27FC236}">
                <a16:creationId xmlns:a16="http://schemas.microsoft.com/office/drawing/2014/main" id="{7ACCA29E-6C13-2C4D-AF64-CE6856837F55}"/>
              </a:ext>
            </a:extLst>
          </p:cNvPr>
          <p:cNvSpPr>
            <a:spLocks noGrp="1"/>
          </p:cNvSpPr>
          <p:nvPr>
            <p:ph type="body" sz="quarter" idx="13"/>
          </p:nvPr>
        </p:nvSpPr>
        <p:spPr>
          <a:xfrm>
            <a:off x="3637087" y="1269500"/>
            <a:ext cx="7716712" cy="552450"/>
          </a:xfrm>
        </p:spPr>
        <p:txBody>
          <a:bodyPr lIns="45720" rIns="0">
            <a:normAutofit/>
          </a:bodyPr>
          <a:lstStyle>
            <a:lvl1pPr marL="0" indent="0">
              <a:buNone/>
              <a:defRPr sz="2400">
                <a:solidFill>
                  <a:schemeClr val="accent2"/>
                </a:solidFill>
              </a:defRPr>
            </a:lvl1pPr>
          </a:lstStyle>
          <a:p>
            <a:pPr lvl="0"/>
            <a:endParaRPr lang="en-US" dirty="0"/>
          </a:p>
        </p:txBody>
      </p:sp>
      <p:sp>
        <p:nvSpPr>
          <p:cNvPr id="8" name="Content Placeholder 2">
            <a:extLst>
              <a:ext uri="{FF2B5EF4-FFF2-40B4-BE49-F238E27FC236}">
                <a16:creationId xmlns:a16="http://schemas.microsoft.com/office/drawing/2014/main" id="{06808E8D-B426-BE4F-8F44-509F7D346559}"/>
              </a:ext>
            </a:extLst>
          </p:cNvPr>
          <p:cNvSpPr>
            <a:spLocks noGrp="1"/>
          </p:cNvSpPr>
          <p:nvPr>
            <p:ph sz="half" idx="16"/>
          </p:nvPr>
        </p:nvSpPr>
        <p:spPr>
          <a:xfrm>
            <a:off x="3637086" y="2108515"/>
            <a:ext cx="7716713" cy="1728699"/>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Rectangle 9">
            <a:extLst>
              <a:ext uri="{FF2B5EF4-FFF2-40B4-BE49-F238E27FC236}">
                <a16:creationId xmlns:a16="http://schemas.microsoft.com/office/drawing/2014/main" id="{5AC03F14-0761-416E-8D28-8D1BCA9C5C5E}"/>
              </a:ext>
            </a:extLst>
          </p:cNvPr>
          <p:cNvSpPr/>
          <p:nvPr userDrawn="1"/>
        </p:nvSpPr>
        <p:spPr>
          <a:xfrm>
            <a:off x="3637086" y="1831165"/>
            <a:ext cx="3574472"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558986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48">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EA0BEC-C9C6-5D4C-B0A5-36EDF61F8E9C}"/>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140E9700-27E1-4A4E-9DEE-7D3A311D0FCB}"/>
              </a:ext>
            </a:extLst>
          </p:cNvPr>
          <p:cNvSpPr>
            <a:spLocks noGrp="1"/>
          </p:cNvSpPr>
          <p:nvPr>
            <p:ph type="pic" sz="quarter" idx="10"/>
          </p:nvPr>
        </p:nvSpPr>
        <p:spPr>
          <a:xfrm>
            <a:off x="0" y="0"/>
            <a:ext cx="3379788" cy="3837214"/>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86608232-8B03-3E44-BDD3-AEBBDF15EF52}"/>
              </a:ext>
            </a:extLst>
          </p:cNvPr>
          <p:cNvSpPr>
            <a:spLocks noGrp="1"/>
          </p:cNvSpPr>
          <p:nvPr>
            <p:ph type="pic" sz="quarter" idx="11"/>
          </p:nvPr>
        </p:nvSpPr>
        <p:spPr>
          <a:xfrm>
            <a:off x="257299" y="4086596"/>
            <a:ext cx="11934701" cy="2771404"/>
          </a:xfrm>
          <a:solidFill>
            <a:srgbClr val="00B0F0"/>
          </a:solidFill>
        </p:spPr>
        <p:txBody>
          <a:bodyPr/>
          <a:lstStyle/>
          <a:p>
            <a:endParaRPr lang="en-US" dirty="0"/>
          </a:p>
        </p:txBody>
      </p:sp>
      <p:sp>
        <p:nvSpPr>
          <p:cNvPr id="5" name="Title 1">
            <a:extLst>
              <a:ext uri="{FF2B5EF4-FFF2-40B4-BE49-F238E27FC236}">
                <a16:creationId xmlns:a16="http://schemas.microsoft.com/office/drawing/2014/main" id="{F2C07EFC-DF69-4D47-B3DF-B3C0858EB923}"/>
              </a:ext>
            </a:extLst>
          </p:cNvPr>
          <p:cNvSpPr>
            <a:spLocks noGrp="1"/>
          </p:cNvSpPr>
          <p:nvPr>
            <p:ph type="title"/>
          </p:nvPr>
        </p:nvSpPr>
        <p:spPr>
          <a:xfrm>
            <a:off x="3637086" y="640991"/>
            <a:ext cx="7716713" cy="590931"/>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7" name="Text Placeholder 7">
            <a:extLst>
              <a:ext uri="{FF2B5EF4-FFF2-40B4-BE49-F238E27FC236}">
                <a16:creationId xmlns:a16="http://schemas.microsoft.com/office/drawing/2014/main" id="{181AD562-D391-2943-AAA6-F8C345E47642}"/>
              </a:ext>
            </a:extLst>
          </p:cNvPr>
          <p:cNvSpPr>
            <a:spLocks noGrp="1"/>
          </p:cNvSpPr>
          <p:nvPr>
            <p:ph type="body" sz="quarter" idx="13"/>
          </p:nvPr>
        </p:nvSpPr>
        <p:spPr>
          <a:xfrm>
            <a:off x="3637087" y="1269500"/>
            <a:ext cx="7716712" cy="552450"/>
          </a:xfrm>
        </p:spPr>
        <p:txBody>
          <a:bodyPr lIns="45720" rIns="0">
            <a:normAutofit/>
          </a:bodyPr>
          <a:lstStyle>
            <a:lvl1pPr marL="0" indent="0">
              <a:buNone/>
              <a:defRPr sz="2400">
                <a:solidFill>
                  <a:schemeClr val="accent2"/>
                </a:solidFill>
              </a:defRPr>
            </a:lvl1pPr>
          </a:lstStyle>
          <a:p>
            <a:pPr lvl="0"/>
            <a:endParaRPr lang="en-US" dirty="0"/>
          </a:p>
        </p:txBody>
      </p:sp>
      <p:sp>
        <p:nvSpPr>
          <p:cNvPr id="8" name="Content Placeholder 2">
            <a:extLst>
              <a:ext uri="{FF2B5EF4-FFF2-40B4-BE49-F238E27FC236}">
                <a16:creationId xmlns:a16="http://schemas.microsoft.com/office/drawing/2014/main" id="{5DDF43BB-B80C-444D-AA64-8C3E63DDDDB6}"/>
              </a:ext>
            </a:extLst>
          </p:cNvPr>
          <p:cNvSpPr>
            <a:spLocks noGrp="1"/>
          </p:cNvSpPr>
          <p:nvPr>
            <p:ph sz="half" idx="16"/>
          </p:nvPr>
        </p:nvSpPr>
        <p:spPr>
          <a:xfrm>
            <a:off x="3637086" y="2108515"/>
            <a:ext cx="7716713" cy="1728699"/>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Rectangle 9">
            <a:extLst>
              <a:ext uri="{FF2B5EF4-FFF2-40B4-BE49-F238E27FC236}">
                <a16:creationId xmlns:a16="http://schemas.microsoft.com/office/drawing/2014/main" id="{A5918804-3CF9-427B-96F2-34E2079B6F55}"/>
              </a:ext>
            </a:extLst>
          </p:cNvPr>
          <p:cNvSpPr/>
          <p:nvPr userDrawn="1"/>
        </p:nvSpPr>
        <p:spPr>
          <a:xfrm>
            <a:off x="3637086" y="1831165"/>
            <a:ext cx="3574472" cy="157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529042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49">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EA0BEC-C9C6-5D4C-B0A5-36EDF61F8E9C}"/>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140E9700-27E1-4A4E-9DEE-7D3A311D0FCB}"/>
              </a:ext>
            </a:extLst>
          </p:cNvPr>
          <p:cNvSpPr>
            <a:spLocks noGrp="1"/>
          </p:cNvSpPr>
          <p:nvPr>
            <p:ph type="pic" sz="quarter" idx="10"/>
          </p:nvPr>
        </p:nvSpPr>
        <p:spPr>
          <a:xfrm>
            <a:off x="8812212" y="0"/>
            <a:ext cx="3379788" cy="3837214"/>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86608232-8B03-3E44-BDD3-AEBBDF15EF52}"/>
              </a:ext>
            </a:extLst>
          </p:cNvPr>
          <p:cNvSpPr>
            <a:spLocks noGrp="1"/>
          </p:cNvSpPr>
          <p:nvPr>
            <p:ph type="pic" sz="quarter" idx="11"/>
          </p:nvPr>
        </p:nvSpPr>
        <p:spPr>
          <a:xfrm>
            <a:off x="0" y="4086596"/>
            <a:ext cx="11934701" cy="2771404"/>
          </a:xfrm>
          <a:solidFill>
            <a:srgbClr val="00B0F0"/>
          </a:solidFill>
        </p:spPr>
        <p:txBody>
          <a:bodyPr/>
          <a:lstStyle/>
          <a:p>
            <a:endParaRPr lang="en-US" dirty="0"/>
          </a:p>
        </p:txBody>
      </p:sp>
      <p:sp>
        <p:nvSpPr>
          <p:cNvPr id="5" name="Title 1">
            <a:extLst>
              <a:ext uri="{FF2B5EF4-FFF2-40B4-BE49-F238E27FC236}">
                <a16:creationId xmlns:a16="http://schemas.microsoft.com/office/drawing/2014/main" id="{C12C783E-73D7-ED4B-8F20-1201B15AC139}"/>
              </a:ext>
            </a:extLst>
          </p:cNvPr>
          <p:cNvSpPr>
            <a:spLocks noGrp="1"/>
          </p:cNvSpPr>
          <p:nvPr>
            <p:ph type="title"/>
          </p:nvPr>
        </p:nvSpPr>
        <p:spPr>
          <a:xfrm>
            <a:off x="745580" y="640991"/>
            <a:ext cx="7716713" cy="590931"/>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7" name="Text Placeholder 7">
            <a:extLst>
              <a:ext uri="{FF2B5EF4-FFF2-40B4-BE49-F238E27FC236}">
                <a16:creationId xmlns:a16="http://schemas.microsoft.com/office/drawing/2014/main" id="{E779C550-8B18-D040-8567-6C20A43F5155}"/>
              </a:ext>
            </a:extLst>
          </p:cNvPr>
          <p:cNvSpPr>
            <a:spLocks noGrp="1"/>
          </p:cNvSpPr>
          <p:nvPr>
            <p:ph type="body" sz="quarter" idx="13"/>
          </p:nvPr>
        </p:nvSpPr>
        <p:spPr>
          <a:xfrm>
            <a:off x="745581" y="1269500"/>
            <a:ext cx="7716712" cy="552450"/>
          </a:xfrm>
        </p:spPr>
        <p:txBody>
          <a:bodyPr lIns="45720" rIns="0">
            <a:normAutofit/>
          </a:bodyPr>
          <a:lstStyle>
            <a:lvl1pPr marL="0" indent="0">
              <a:buNone/>
              <a:defRPr sz="2400">
                <a:solidFill>
                  <a:schemeClr val="accent2"/>
                </a:solidFill>
              </a:defRPr>
            </a:lvl1pPr>
          </a:lstStyle>
          <a:p>
            <a:pPr lvl="0"/>
            <a:endParaRPr lang="en-US" dirty="0"/>
          </a:p>
        </p:txBody>
      </p:sp>
      <p:sp>
        <p:nvSpPr>
          <p:cNvPr id="8" name="Content Placeholder 2">
            <a:extLst>
              <a:ext uri="{FF2B5EF4-FFF2-40B4-BE49-F238E27FC236}">
                <a16:creationId xmlns:a16="http://schemas.microsoft.com/office/drawing/2014/main" id="{7618D6F7-9C1B-B242-A9D3-A378F659B718}"/>
              </a:ext>
            </a:extLst>
          </p:cNvPr>
          <p:cNvSpPr>
            <a:spLocks noGrp="1"/>
          </p:cNvSpPr>
          <p:nvPr>
            <p:ph sz="half" idx="16"/>
          </p:nvPr>
        </p:nvSpPr>
        <p:spPr>
          <a:xfrm>
            <a:off x="745580" y="2108515"/>
            <a:ext cx="7716713" cy="1924247"/>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Rectangle 9">
            <a:extLst>
              <a:ext uri="{FF2B5EF4-FFF2-40B4-BE49-F238E27FC236}">
                <a16:creationId xmlns:a16="http://schemas.microsoft.com/office/drawing/2014/main" id="{8484153B-B9D2-42E2-B6D5-A5DAFBB60AF8}"/>
              </a:ext>
            </a:extLst>
          </p:cNvPr>
          <p:cNvSpPr/>
          <p:nvPr userDrawn="1"/>
        </p:nvSpPr>
        <p:spPr>
          <a:xfrm>
            <a:off x="0" y="1831165"/>
            <a:ext cx="3574472"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4213991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50">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EA0BEC-C9C6-5D4C-B0A5-36EDF61F8E9C}"/>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140E9700-27E1-4A4E-9DEE-7D3A311D0FCB}"/>
              </a:ext>
            </a:extLst>
          </p:cNvPr>
          <p:cNvSpPr>
            <a:spLocks noGrp="1"/>
          </p:cNvSpPr>
          <p:nvPr>
            <p:ph type="pic" sz="quarter" idx="10"/>
          </p:nvPr>
        </p:nvSpPr>
        <p:spPr>
          <a:xfrm>
            <a:off x="8812212" y="0"/>
            <a:ext cx="3379788" cy="3837214"/>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86608232-8B03-3E44-BDD3-AEBBDF15EF52}"/>
              </a:ext>
            </a:extLst>
          </p:cNvPr>
          <p:cNvSpPr>
            <a:spLocks noGrp="1"/>
          </p:cNvSpPr>
          <p:nvPr>
            <p:ph type="pic" sz="quarter" idx="11"/>
          </p:nvPr>
        </p:nvSpPr>
        <p:spPr>
          <a:xfrm>
            <a:off x="0" y="4086596"/>
            <a:ext cx="11934701" cy="2771404"/>
          </a:xfrm>
          <a:solidFill>
            <a:srgbClr val="00B0F0"/>
          </a:solidFill>
        </p:spPr>
        <p:txBody>
          <a:bodyPr/>
          <a:lstStyle/>
          <a:p>
            <a:endParaRPr lang="en-US" dirty="0"/>
          </a:p>
        </p:txBody>
      </p:sp>
      <p:sp>
        <p:nvSpPr>
          <p:cNvPr id="10" name="Title 1">
            <a:extLst>
              <a:ext uri="{FF2B5EF4-FFF2-40B4-BE49-F238E27FC236}">
                <a16:creationId xmlns:a16="http://schemas.microsoft.com/office/drawing/2014/main" id="{D826E16D-1E92-2D4E-AE2F-8CEDE34CB10F}"/>
              </a:ext>
            </a:extLst>
          </p:cNvPr>
          <p:cNvSpPr>
            <a:spLocks noGrp="1"/>
          </p:cNvSpPr>
          <p:nvPr>
            <p:ph type="title"/>
          </p:nvPr>
        </p:nvSpPr>
        <p:spPr>
          <a:xfrm>
            <a:off x="745580" y="640991"/>
            <a:ext cx="7716713" cy="590931"/>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11" name="Text Placeholder 7">
            <a:extLst>
              <a:ext uri="{FF2B5EF4-FFF2-40B4-BE49-F238E27FC236}">
                <a16:creationId xmlns:a16="http://schemas.microsoft.com/office/drawing/2014/main" id="{CB49BF0B-8228-2A41-9F28-ECF3A1992D2E}"/>
              </a:ext>
            </a:extLst>
          </p:cNvPr>
          <p:cNvSpPr>
            <a:spLocks noGrp="1"/>
          </p:cNvSpPr>
          <p:nvPr>
            <p:ph type="body" sz="quarter" idx="13"/>
          </p:nvPr>
        </p:nvSpPr>
        <p:spPr>
          <a:xfrm>
            <a:off x="745581" y="1269500"/>
            <a:ext cx="7716712"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2" name="Content Placeholder 2">
            <a:extLst>
              <a:ext uri="{FF2B5EF4-FFF2-40B4-BE49-F238E27FC236}">
                <a16:creationId xmlns:a16="http://schemas.microsoft.com/office/drawing/2014/main" id="{5F3A7265-6CE6-A942-8A23-1A49297DACC1}"/>
              </a:ext>
            </a:extLst>
          </p:cNvPr>
          <p:cNvSpPr>
            <a:spLocks noGrp="1"/>
          </p:cNvSpPr>
          <p:nvPr>
            <p:ph sz="half" idx="16"/>
          </p:nvPr>
        </p:nvSpPr>
        <p:spPr>
          <a:xfrm>
            <a:off x="745580" y="2108515"/>
            <a:ext cx="7716713" cy="1924247"/>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8" name="Rectangle 7">
            <a:extLst>
              <a:ext uri="{FF2B5EF4-FFF2-40B4-BE49-F238E27FC236}">
                <a16:creationId xmlns:a16="http://schemas.microsoft.com/office/drawing/2014/main" id="{55195996-AE4A-4527-9368-8BDF8D8A19D6}"/>
              </a:ext>
            </a:extLst>
          </p:cNvPr>
          <p:cNvSpPr/>
          <p:nvPr userDrawn="1"/>
        </p:nvSpPr>
        <p:spPr>
          <a:xfrm>
            <a:off x="0" y="1831165"/>
            <a:ext cx="3574472" cy="157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4287566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7720-DDF5-879F-D3E1-6C6FD7C72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59FDCE-9EBE-E7B7-BAEB-5EE395A70D0B}"/>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4" name="Footer Placeholder 3">
            <a:extLst>
              <a:ext uri="{FF2B5EF4-FFF2-40B4-BE49-F238E27FC236}">
                <a16:creationId xmlns:a16="http://schemas.microsoft.com/office/drawing/2014/main" id="{A09C9121-4D31-8156-DBE9-93F1E6B27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B1C1-71B2-1E45-99B0-89FF3244C1AD}"/>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9992412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5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67F40533-16B5-6249-9CF0-AE3A08C9C3FA}"/>
              </a:ext>
            </a:extLst>
          </p:cNvPr>
          <p:cNvSpPr>
            <a:spLocks noGrp="1"/>
          </p:cNvSpPr>
          <p:nvPr>
            <p:ph type="pic" sz="quarter" idx="12"/>
          </p:nvPr>
        </p:nvSpPr>
        <p:spPr>
          <a:xfrm>
            <a:off x="4136571" y="0"/>
            <a:ext cx="3918857" cy="4131129"/>
          </a:xfrm>
          <a:solidFill>
            <a:srgbClr val="00B0F0"/>
          </a:solidFill>
        </p:spPr>
        <p:txBody>
          <a:bodyPr/>
          <a:lstStyle/>
          <a:p>
            <a:endParaRPr lang="en-US" dirty="0"/>
          </a:p>
        </p:txBody>
      </p:sp>
      <p:sp>
        <p:nvSpPr>
          <p:cNvPr id="14" name="Picture Placeholder 3">
            <a:extLst>
              <a:ext uri="{FF2B5EF4-FFF2-40B4-BE49-F238E27FC236}">
                <a16:creationId xmlns:a16="http://schemas.microsoft.com/office/drawing/2014/main" id="{3BF29C65-D5F2-214C-AB97-7D712220A4C8}"/>
              </a:ext>
            </a:extLst>
          </p:cNvPr>
          <p:cNvSpPr>
            <a:spLocks noGrp="1"/>
          </p:cNvSpPr>
          <p:nvPr>
            <p:ph type="pic" sz="quarter" idx="13"/>
          </p:nvPr>
        </p:nvSpPr>
        <p:spPr>
          <a:xfrm>
            <a:off x="257298" y="2726871"/>
            <a:ext cx="3661558" cy="4131129"/>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990C08E5-9077-3E4F-AF03-0EBAE78D3260}"/>
              </a:ext>
            </a:extLst>
          </p:cNvPr>
          <p:cNvSpPr>
            <a:spLocks noGrp="1"/>
          </p:cNvSpPr>
          <p:nvPr>
            <p:ph type="pic" sz="quarter" idx="14"/>
          </p:nvPr>
        </p:nvSpPr>
        <p:spPr>
          <a:xfrm>
            <a:off x="8273146" y="2726871"/>
            <a:ext cx="3918857" cy="3881747"/>
          </a:xfrm>
          <a:solidFill>
            <a:srgbClr val="00B0F0"/>
          </a:solidFill>
        </p:spPr>
        <p:txBody>
          <a:bodyPr/>
          <a:lstStyle/>
          <a:p>
            <a:endParaRPr lang="en-US" dirty="0"/>
          </a:p>
        </p:txBody>
      </p:sp>
      <p:sp>
        <p:nvSpPr>
          <p:cNvPr id="18" name="Content Placeholder 2">
            <a:extLst>
              <a:ext uri="{FF2B5EF4-FFF2-40B4-BE49-F238E27FC236}">
                <a16:creationId xmlns:a16="http://schemas.microsoft.com/office/drawing/2014/main" id="{2BC1E067-365D-8A47-B9AB-09090971BE3C}"/>
              </a:ext>
            </a:extLst>
          </p:cNvPr>
          <p:cNvSpPr>
            <a:spLocks noGrp="1"/>
          </p:cNvSpPr>
          <p:nvPr>
            <p:ph sz="half" idx="16"/>
          </p:nvPr>
        </p:nvSpPr>
        <p:spPr>
          <a:xfrm>
            <a:off x="488284" y="480903"/>
            <a:ext cx="3430570" cy="1924247"/>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9" name="Content Placeholder 2">
            <a:extLst>
              <a:ext uri="{FF2B5EF4-FFF2-40B4-BE49-F238E27FC236}">
                <a16:creationId xmlns:a16="http://schemas.microsoft.com/office/drawing/2014/main" id="{61C2E0CF-CCFE-AA4F-9199-D8B500BE90A7}"/>
              </a:ext>
            </a:extLst>
          </p:cNvPr>
          <p:cNvSpPr>
            <a:spLocks noGrp="1"/>
          </p:cNvSpPr>
          <p:nvPr>
            <p:ph sz="half" idx="17"/>
          </p:nvPr>
        </p:nvSpPr>
        <p:spPr>
          <a:xfrm>
            <a:off x="8277013" y="480903"/>
            <a:ext cx="3430570" cy="1924247"/>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20" name="Content Placeholder 2">
            <a:extLst>
              <a:ext uri="{FF2B5EF4-FFF2-40B4-BE49-F238E27FC236}">
                <a16:creationId xmlns:a16="http://schemas.microsoft.com/office/drawing/2014/main" id="{A940A76E-1DA2-464D-BA40-C0A818C2634F}"/>
              </a:ext>
            </a:extLst>
          </p:cNvPr>
          <p:cNvSpPr>
            <a:spLocks noGrp="1"/>
          </p:cNvSpPr>
          <p:nvPr>
            <p:ph sz="half" idx="18"/>
          </p:nvPr>
        </p:nvSpPr>
        <p:spPr>
          <a:xfrm>
            <a:off x="4162212" y="4350774"/>
            <a:ext cx="3893215" cy="2033697"/>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8082956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52">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67F40533-16B5-6249-9CF0-AE3A08C9C3FA}"/>
              </a:ext>
            </a:extLst>
          </p:cNvPr>
          <p:cNvSpPr>
            <a:spLocks noGrp="1"/>
          </p:cNvSpPr>
          <p:nvPr>
            <p:ph type="pic" sz="quarter" idx="12"/>
          </p:nvPr>
        </p:nvSpPr>
        <p:spPr>
          <a:xfrm>
            <a:off x="4136571" y="0"/>
            <a:ext cx="3918857" cy="4131129"/>
          </a:xfrm>
          <a:solidFill>
            <a:srgbClr val="00B0F0"/>
          </a:solidFill>
        </p:spPr>
        <p:txBody>
          <a:bodyPr/>
          <a:lstStyle/>
          <a:p>
            <a:endParaRPr lang="en-US" dirty="0"/>
          </a:p>
        </p:txBody>
      </p:sp>
      <p:sp>
        <p:nvSpPr>
          <p:cNvPr id="14" name="Picture Placeholder 3">
            <a:extLst>
              <a:ext uri="{FF2B5EF4-FFF2-40B4-BE49-F238E27FC236}">
                <a16:creationId xmlns:a16="http://schemas.microsoft.com/office/drawing/2014/main" id="{3BF29C65-D5F2-214C-AB97-7D712220A4C8}"/>
              </a:ext>
            </a:extLst>
          </p:cNvPr>
          <p:cNvSpPr>
            <a:spLocks noGrp="1"/>
          </p:cNvSpPr>
          <p:nvPr>
            <p:ph type="pic" sz="quarter" idx="13"/>
          </p:nvPr>
        </p:nvSpPr>
        <p:spPr>
          <a:xfrm>
            <a:off x="257298" y="2726871"/>
            <a:ext cx="3661558" cy="4131129"/>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990C08E5-9077-3E4F-AF03-0EBAE78D3260}"/>
              </a:ext>
            </a:extLst>
          </p:cNvPr>
          <p:cNvSpPr>
            <a:spLocks noGrp="1"/>
          </p:cNvSpPr>
          <p:nvPr>
            <p:ph type="pic" sz="quarter" idx="14"/>
          </p:nvPr>
        </p:nvSpPr>
        <p:spPr>
          <a:xfrm>
            <a:off x="8273146" y="2726871"/>
            <a:ext cx="3918857" cy="3881747"/>
          </a:xfrm>
          <a:solidFill>
            <a:srgbClr val="00B0F0"/>
          </a:solidFill>
        </p:spPr>
        <p:txBody>
          <a:bodyPr/>
          <a:lstStyle/>
          <a:p>
            <a:endParaRPr lang="en-US" dirty="0"/>
          </a:p>
        </p:txBody>
      </p:sp>
      <p:sp>
        <p:nvSpPr>
          <p:cNvPr id="7" name="Content Placeholder 2">
            <a:extLst>
              <a:ext uri="{FF2B5EF4-FFF2-40B4-BE49-F238E27FC236}">
                <a16:creationId xmlns:a16="http://schemas.microsoft.com/office/drawing/2014/main" id="{A940935F-E0AF-F242-BB87-D124BB484409}"/>
              </a:ext>
            </a:extLst>
          </p:cNvPr>
          <p:cNvSpPr>
            <a:spLocks noGrp="1"/>
          </p:cNvSpPr>
          <p:nvPr>
            <p:ph sz="half" idx="16"/>
          </p:nvPr>
        </p:nvSpPr>
        <p:spPr>
          <a:xfrm>
            <a:off x="488284" y="480903"/>
            <a:ext cx="3430570" cy="1924247"/>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8" name="Content Placeholder 2">
            <a:extLst>
              <a:ext uri="{FF2B5EF4-FFF2-40B4-BE49-F238E27FC236}">
                <a16:creationId xmlns:a16="http://schemas.microsoft.com/office/drawing/2014/main" id="{55ECAC9E-47A9-804F-AF4B-9850A8590058}"/>
              </a:ext>
            </a:extLst>
          </p:cNvPr>
          <p:cNvSpPr>
            <a:spLocks noGrp="1"/>
          </p:cNvSpPr>
          <p:nvPr>
            <p:ph sz="half" idx="17"/>
          </p:nvPr>
        </p:nvSpPr>
        <p:spPr>
          <a:xfrm>
            <a:off x="8277013" y="480903"/>
            <a:ext cx="3430570" cy="1924247"/>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9" name="Content Placeholder 2">
            <a:extLst>
              <a:ext uri="{FF2B5EF4-FFF2-40B4-BE49-F238E27FC236}">
                <a16:creationId xmlns:a16="http://schemas.microsoft.com/office/drawing/2014/main" id="{43765DD0-3175-4649-8EF3-23FCB75D7883}"/>
              </a:ext>
            </a:extLst>
          </p:cNvPr>
          <p:cNvSpPr>
            <a:spLocks noGrp="1"/>
          </p:cNvSpPr>
          <p:nvPr>
            <p:ph sz="half" idx="18"/>
          </p:nvPr>
        </p:nvSpPr>
        <p:spPr>
          <a:xfrm>
            <a:off x="4162212" y="4350774"/>
            <a:ext cx="3893215" cy="2033697"/>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4110277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5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67F40533-16B5-6249-9CF0-AE3A08C9C3FA}"/>
              </a:ext>
            </a:extLst>
          </p:cNvPr>
          <p:cNvSpPr>
            <a:spLocks noGrp="1"/>
          </p:cNvSpPr>
          <p:nvPr>
            <p:ph type="pic" sz="quarter" idx="12"/>
          </p:nvPr>
        </p:nvSpPr>
        <p:spPr>
          <a:xfrm>
            <a:off x="4136571" y="1"/>
            <a:ext cx="3918857" cy="3429000"/>
          </a:xfrm>
          <a:solidFill>
            <a:srgbClr val="00B0F0"/>
          </a:solidFill>
        </p:spPr>
        <p:txBody>
          <a:bodyPr/>
          <a:lstStyle/>
          <a:p>
            <a:endParaRPr lang="en-US" dirty="0"/>
          </a:p>
        </p:txBody>
      </p:sp>
      <p:sp>
        <p:nvSpPr>
          <p:cNvPr id="14" name="Picture Placeholder 3">
            <a:extLst>
              <a:ext uri="{FF2B5EF4-FFF2-40B4-BE49-F238E27FC236}">
                <a16:creationId xmlns:a16="http://schemas.microsoft.com/office/drawing/2014/main" id="{3BF29C65-D5F2-214C-AB97-7D712220A4C8}"/>
              </a:ext>
            </a:extLst>
          </p:cNvPr>
          <p:cNvSpPr>
            <a:spLocks noGrp="1"/>
          </p:cNvSpPr>
          <p:nvPr>
            <p:ph type="pic" sz="quarter" idx="13"/>
          </p:nvPr>
        </p:nvSpPr>
        <p:spPr>
          <a:xfrm>
            <a:off x="-3" y="1"/>
            <a:ext cx="3918859" cy="3429000"/>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990C08E5-9077-3E4F-AF03-0EBAE78D3260}"/>
              </a:ext>
            </a:extLst>
          </p:cNvPr>
          <p:cNvSpPr>
            <a:spLocks noGrp="1"/>
          </p:cNvSpPr>
          <p:nvPr>
            <p:ph type="pic" sz="quarter" idx="14"/>
          </p:nvPr>
        </p:nvSpPr>
        <p:spPr>
          <a:xfrm>
            <a:off x="8273146" y="1"/>
            <a:ext cx="3918857" cy="3429000"/>
          </a:xfrm>
          <a:solidFill>
            <a:srgbClr val="00B0F0"/>
          </a:solidFill>
        </p:spPr>
        <p:txBody>
          <a:bodyPr/>
          <a:lstStyle/>
          <a:p>
            <a:endParaRPr lang="en-US" dirty="0"/>
          </a:p>
        </p:txBody>
      </p:sp>
      <p:sp>
        <p:nvSpPr>
          <p:cNvPr id="9" name="Content Placeholder 2">
            <a:extLst>
              <a:ext uri="{FF2B5EF4-FFF2-40B4-BE49-F238E27FC236}">
                <a16:creationId xmlns:a16="http://schemas.microsoft.com/office/drawing/2014/main" id="{CA2AD4E8-4211-A44E-8560-0CFF17217D38}"/>
              </a:ext>
            </a:extLst>
          </p:cNvPr>
          <p:cNvSpPr>
            <a:spLocks noGrp="1"/>
          </p:cNvSpPr>
          <p:nvPr>
            <p:ph sz="half" idx="18"/>
          </p:nvPr>
        </p:nvSpPr>
        <p:spPr>
          <a:xfrm>
            <a:off x="4162212" y="3678382"/>
            <a:ext cx="3893215" cy="2706089"/>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Content Placeholder 2">
            <a:extLst>
              <a:ext uri="{FF2B5EF4-FFF2-40B4-BE49-F238E27FC236}">
                <a16:creationId xmlns:a16="http://schemas.microsoft.com/office/drawing/2014/main" id="{D48CC858-B245-DE4F-89AE-45FD5FC15DC0}"/>
              </a:ext>
            </a:extLst>
          </p:cNvPr>
          <p:cNvSpPr>
            <a:spLocks noGrp="1"/>
          </p:cNvSpPr>
          <p:nvPr>
            <p:ph sz="half" idx="19"/>
          </p:nvPr>
        </p:nvSpPr>
        <p:spPr>
          <a:xfrm>
            <a:off x="457200" y="3678382"/>
            <a:ext cx="3461656" cy="2706089"/>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Content Placeholder 2">
            <a:extLst>
              <a:ext uri="{FF2B5EF4-FFF2-40B4-BE49-F238E27FC236}">
                <a16:creationId xmlns:a16="http://schemas.microsoft.com/office/drawing/2014/main" id="{8A24912E-24D5-2B43-A2D1-5BC9291DF1EA}"/>
              </a:ext>
            </a:extLst>
          </p:cNvPr>
          <p:cNvSpPr>
            <a:spLocks noGrp="1"/>
          </p:cNvSpPr>
          <p:nvPr>
            <p:ph sz="half" idx="20"/>
          </p:nvPr>
        </p:nvSpPr>
        <p:spPr>
          <a:xfrm>
            <a:off x="8262257" y="3678382"/>
            <a:ext cx="3461656" cy="2706089"/>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3664051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54">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3">
            <a:extLst>
              <a:ext uri="{FF2B5EF4-FFF2-40B4-BE49-F238E27FC236}">
                <a16:creationId xmlns:a16="http://schemas.microsoft.com/office/drawing/2014/main" id="{5D7A289D-3ADA-3E4F-9F4F-AF806CE4C082}"/>
              </a:ext>
            </a:extLst>
          </p:cNvPr>
          <p:cNvSpPr>
            <a:spLocks noGrp="1"/>
          </p:cNvSpPr>
          <p:nvPr>
            <p:ph type="pic" sz="quarter" idx="12"/>
          </p:nvPr>
        </p:nvSpPr>
        <p:spPr>
          <a:xfrm>
            <a:off x="4136571" y="1"/>
            <a:ext cx="3918857" cy="3429000"/>
          </a:xfrm>
          <a:solidFill>
            <a:srgbClr val="00B0F0"/>
          </a:solidFill>
        </p:spPr>
        <p:txBody>
          <a:bodyPr/>
          <a:lstStyle/>
          <a:p>
            <a:endParaRPr lang="en-US" dirty="0"/>
          </a:p>
        </p:txBody>
      </p:sp>
      <p:sp>
        <p:nvSpPr>
          <p:cNvPr id="8" name="Picture Placeholder 3">
            <a:extLst>
              <a:ext uri="{FF2B5EF4-FFF2-40B4-BE49-F238E27FC236}">
                <a16:creationId xmlns:a16="http://schemas.microsoft.com/office/drawing/2014/main" id="{BA9B5D66-C7D4-5749-A6F4-9E1FB862F55E}"/>
              </a:ext>
            </a:extLst>
          </p:cNvPr>
          <p:cNvSpPr>
            <a:spLocks noGrp="1"/>
          </p:cNvSpPr>
          <p:nvPr>
            <p:ph type="pic" sz="quarter" idx="13"/>
          </p:nvPr>
        </p:nvSpPr>
        <p:spPr>
          <a:xfrm>
            <a:off x="-3" y="1"/>
            <a:ext cx="3918859" cy="3429000"/>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79F8EDC8-F8E4-3C49-AAF7-44708597ED70}"/>
              </a:ext>
            </a:extLst>
          </p:cNvPr>
          <p:cNvSpPr>
            <a:spLocks noGrp="1"/>
          </p:cNvSpPr>
          <p:nvPr>
            <p:ph type="pic" sz="quarter" idx="14"/>
          </p:nvPr>
        </p:nvSpPr>
        <p:spPr>
          <a:xfrm>
            <a:off x="8273146" y="1"/>
            <a:ext cx="3918857" cy="3429000"/>
          </a:xfrm>
          <a:solidFill>
            <a:srgbClr val="00B0F0"/>
          </a:solidFill>
        </p:spPr>
        <p:txBody>
          <a:bodyPr/>
          <a:lstStyle/>
          <a:p>
            <a:endParaRPr lang="en-US" dirty="0"/>
          </a:p>
        </p:txBody>
      </p:sp>
      <p:sp>
        <p:nvSpPr>
          <p:cNvPr id="10" name="Content Placeholder 2">
            <a:extLst>
              <a:ext uri="{FF2B5EF4-FFF2-40B4-BE49-F238E27FC236}">
                <a16:creationId xmlns:a16="http://schemas.microsoft.com/office/drawing/2014/main" id="{1A939672-F0F1-FE47-93FD-3D8CBE99BBCE}"/>
              </a:ext>
            </a:extLst>
          </p:cNvPr>
          <p:cNvSpPr>
            <a:spLocks noGrp="1"/>
          </p:cNvSpPr>
          <p:nvPr>
            <p:ph sz="half" idx="18"/>
          </p:nvPr>
        </p:nvSpPr>
        <p:spPr>
          <a:xfrm>
            <a:off x="4162212" y="3678382"/>
            <a:ext cx="3893215" cy="2706089"/>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Content Placeholder 2">
            <a:extLst>
              <a:ext uri="{FF2B5EF4-FFF2-40B4-BE49-F238E27FC236}">
                <a16:creationId xmlns:a16="http://schemas.microsoft.com/office/drawing/2014/main" id="{0C31ACF8-C2DF-D642-B8DD-B7E8D6511AF2}"/>
              </a:ext>
            </a:extLst>
          </p:cNvPr>
          <p:cNvSpPr>
            <a:spLocks noGrp="1"/>
          </p:cNvSpPr>
          <p:nvPr>
            <p:ph sz="half" idx="19"/>
          </p:nvPr>
        </p:nvSpPr>
        <p:spPr>
          <a:xfrm>
            <a:off x="457200" y="3678382"/>
            <a:ext cx="3461656" cy="2706089"/>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2" name="Content Placeholder 2">
            <a:extLst>
              <a:ext uri="{FF2B5EF4-FFF2-40B4-BE49-F238E27FC236}">
                <a16:creationId xmlns:a16="http://schemas.microsoft.com/office/drawing/2014/main" id="{47B3C778-D083-8545-B169-8A7DF1899DE9}"/>
              </a:ext>
            </a:extLst>
          </p:cNvPr>
          <p:cNvSpPr>
            <a:spLocks noGrp="1"/>
          </p:cNvSpPr>
          <p:nvPr>
            <p:ph sz="half" idx="20"/>
          </p:nvPr>
        </p:nvSpPr>
        <p:spPr>
          <a:xfrm>
            <a:off x="8262257" y="3678382"/>
            <a:ext cx="3461656" cy="2706089"/>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3121098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55">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67F40533-16B5-6249-9CF0-AE3A08C9C3FA}"/>
              </a:ext>
            </a:extLst>
          </p:cNvPr>
          <p:cNvSpPr>
            <a:spLocks noGrp="1"/>
          </p:cNvSpPr>
          <p:nvPr>
            <p:ph type="pic" sz="quarter" idx="12"/>
          </p:nvPr>
        </p:nvSpPr>
        <p:spPr>
          <a:xfrm>
            <a:off x="4136571" y="3429000"/>
            <a:ext cx="3918857" cy="3429000"/>
          </a:xfrm>
          <a:solidFill>
            <a:srgbClr val="00B0F0"/>
          </a:solidFill>
        </p:spPr>
        <p:txBody>
          <a:bodyPr/>
          <a:lstStyle/>
          <a:p>
            <a:endParaRPr lang="en-US" dirty="0"/>
          </a:p>
        </p:txBody>
      </p:sp>
      <p:sp>
        <p:nvSpPr>
          <p:cNvPr id="14" name="Picture Placeholder 3">
            <a:extLst>
              <a:ext uri="{FF2B5EF4-FFF2-40B4-BE49-F238E27FC236}">
                <a16:creationId xmlns:a16="http://schemas.microsoft.com/office/drawing/2014/main" id="{3BF29C65-D5F2-214C-AB97-7D712220A4C8}"/>
              </a:ext>
            </a:extLst>
          </p:cNvPr>
          <p:cNvSpPr>
            <a:spLocks noGrp="1"/>
          </p:cNvSpPr>
          <p:nvPr>
            <p:ph type="pic" sz="quarter" idx="13"/>
          </p:nvPr>
        </p:nvSpPr>
        <p:spPr>
          <a:xfrm>
            <a:off x="-3" y="3429000"/>
            <a:ext cx="3918859" cy="3429000"/>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990C08E5-9077-3E4F-AF03-0EBAE78D3260}"/>
              </a:ext>
            </a:extLst>
          </p:cNvPr>
          <p:cNvSpPr>
            <a:spLocks noGrp="1"/>
          </p:cNvSpPr>
          <p:nvPr>
            <p:ph type="pic" sz="quarter" idx="14"/>
          </p:nvPr>
        </p:nvSpPr>
        <p:spPr>
          <a:xfrm>
            <a:off x="8273146" y="3429000"/>
            <a:ext cx="3918857" cy="3429000"/>
          </a:xfrm>
          <a:solidFill>
            <a:srgbClr val="00B0F0"/>
          </a:solidFill>
        </p:spPr>
        <p:txBody>
          <a:bodyPr/>
          <a:lstStyle/>
          <a:p>
            <a:endParaRPr lang="en-US" dirty="0"/>
          </a:p>
        </p:txBody>
      </p:sp>
      <p:sp>
        <p:nvSpPr>
          <p:cNvPr id="7" name="Content Placeholder 2">
            <a:extLst>
              <a:ext uri="{FF2B5EF4-FFF2-40B4-BE49-F238E27FC236}">
                <a16:creationId xmlns:a16="http://schemas.microsoft.com/office/drawing/2014/main" id="{670830A4-EE0D-5045-92C5-59A27909B34D}"/>
              </a:ext>
            </a:extLst>
          </p:cNvPr>
          <p:cNvSpPr>
            <a:spLocks noGrp="1"/>
          </p:cNvSpPr>
          <p:nvPr>
            <p:ph sz="half" idx="18"/>
          </p:nvPr>
        </p:nvSpPr>
        <p:spPr>
          <a:xfrm>
            <a:off x="4162212" y="486147"/>
            <a:ext cx="3893215" cy="2706089"/>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8" name="Content Placeholder 2">
            <a:extLst>
              <a:ext uri="{FF2B5EF4-FFF2-40B4-BE49-F238E27FC236}">
                <a16:creationId xmlns:a16="http://schemas.microsoft.com/office/drawing/2014/main" id="{3958CB78-0FCA-3C43-AE43-FF932C1EB171}"/>
              </a:ext>
            </a:extLst>
          </p:cNvPr>
          <p:cNvSpPr>
            <a:spLocks noGrp="1"/>
          </p:cNvSpPr>
          <p:nvPr>
            <p:ph sz="half" idx="19"/>
          </p:nvPr>
        </p:nvSpPr>
        <p:spPr>
          <a:xfrm>
            <a:off x="457200" y="486147"/>
            <a:ext cx="3461656" cy="2706089"/>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9" name="Content Placeholder 2">
            <a:extLst>
              <a:ext uri="{FF2B5EF4-FFF2-40B4-BE49-F238E27FC236}">
                <a16:creationId xmlns:a16="http://schemas.microsoft.com/office/drawing/2014/main" id="{AA3A0CDC-4874-E14A-A0A3-0D4EBBE47B39}"/>
              </a:ext>
            </a:extLst>
          </p:cNvPr>
          <p:cNvSpPr>
            <a:spLocks noGrp="1"/>
          </p:cNvSpPr>
          <p:nvPr>
            <p:ph sz="half" idx="20"/>
          </p:nvPr>
        </p:nvSpPr>
        <p:spPr>
          <a:xfrm>
            <a:off x="8262257" y="486147"/>
            <a:ext cx="3461656" cy="2706089"/>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1916916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56">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3">
            <a:extLst>
              <a:ext uri="{FF2B5EF4-FFF2-40B4-BE49-F238E27FC236}">
                <a16:creationId xmlns:a16="http://schemas.microsoft.com/office/drawing/2014/main" id="{5D7A289D-3ADA-3E4F-9F4F-AF806CE4C082}"/>
              </a:ext>
            </a:extLst>
          </p:cNvPr>
          <p:cNvSpPr>
            <a:spLocks noGrp="1"/>
          </p:cNvSpPr>
          <p:nvPr>
            <p:ph type="pic" sz="quarter" idx="12"/>
          </p:nvPr>
        </p:nvSpPr>
        <p:spPr>
          <a:xfrm>
            <a:off x="4136571" y="3429000"/>
            <a:ext cx="3918857" cy="3429000"/>
          </a:xfrm>
          <a:solidFill>
            <a:srgbClr val="00B0F0"/>
          </a:solidFill>
        </p:spPr>
        <p:txBody>
          <a:bodyPr/>
          <a:lstStyle/>
          <a:p>
            <a:endParaRPr lang="en-US" dirty="0"/>
          </a:p>
        </p:txBody>
      </p:sp>
      <p:sp>
        <p:nvSpPr>
          <p:cNvPr id="8" name="Picture Placeholder 3">
            <a:extLst>
              <a:ext uri="{FF2B5EF4-FFF2-40B4-BE49-F238E27FC236}">
                <a16:creationId xmlns:a16="http://schemas.microsoft.com/office/drawing/2014/main" id="{BA9B5D66-C7D4-5749-A6F4-9E1FB862F55E}"/>
              </a:ext>
            </a:extLst>
          </p:cNvPr>
          <p:cNvSpPr>
            <a:spLocks noGrp="1"/>
          </p:cNvSpPr>
          <p:nvPr>
            <p:ph type="pic" sz="quarter" idx="13"/>
          </p:nvPr>
        </p:nvSpPr>
        <p:spPr>
          <a:xfrm>
            <a:off x="-3" y="3429000"/>
            <a:ext cx="3918859" cy="3429000"/>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79F8EDC8-F8E4-3C49-AAF7-44708597ED70}"/>
              </a:ext>
            </a:extLst>
          </p:cNvPr>
          <p:cNvSpPr>
            <a:spLocks noGrp="1"/>
          </p:cNvSpPr>
          <p:nvPr>
            <p:ph type="pic" sz="quarter" idx="14"/>
          </p:nvPr>
        </p:nvSpPr>
        <p:spPr>
          <a:xfrm>
            <a:off x="8273146" y="3429000"/>
            <a:ext cx="3918857" cy="3429000"/>
          </a:xfrm>
          <a:solidFill>
            <a:srgbClr val="00B0F0"/>
          </a:solidFill>
        </p:spPr>
        <p:txBody>
          <a:bodyPr/>
          <a:lstStyle/>
          <a:p>
            <a:endParaRPr lang="en-US" dirty="0"/>
          </a:p>
        </p:txBody>
      </p:sp>
      <p:sp>
        <p:nvSpPr>
          <p:cNvPr id="10" name="Content Placeholder 2">
            <a:extLst>
              <a:ext uri="{FF2B5EF4-FFF2-40B4-BE49-F238E27FC236}">
                <a16:creationId xmlns:a16="http://schemas.microsoft.com/office/drawing/2014/main" id="{BABA4273-B051-F644-A5C5-C1303FD2BAA2}"/>
              </a:ext>
            </a:extLst>
          </p:cNvPr>
          <p:cNvSpPr>
            <a:spLocks noGrp="1"/>
          </p:cNvSpPr>
          <p:nvPr>
            <p:ph sz="half" idx="18"/>
          </p:nvPr>
        </p:nvSpPr>
        <p:spPr>
          <a:xfrm>
            <a:off x="4363212" y="486147"/>
            <a:ext cx="3465576" cy="2706089"/>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Content Placeholder 2">
            <a:extLst>
              <a:ext uri="{FF2B5EF4-FFF2-40B4-BE49-F238E27FC236}">
                <a16:creationId xmlns:a16="http://schemas.microsoft.com/office/drawing/2014/main" id="{B0BEC162-0E79-2D45-9AE2-A68C2F54422C}"/>
              </a:ext>
            </a:extLst>
          </p:cNvPr>
          <p:cNvSpPr>
            <a:spLocks noGrp="1"/>
          </p:cNvSpPr>
          <p:nvPr>
            <p:ph sz="half" idx="19"/>
          </p:nvPr>
        </p:nvSpPr>
        <p:spPr>
          <a:xfrm>
            <a:off x="457200" y="486147"/>
            <a:ext cx="3461656" cy="2706089"/>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2" name="Content Placeholder 2">
            <a:extLst>
              <a:ext uri="{FF2B5EF4-FFF2-40B4-BE49-F238E27FC236}">
                <a16:creationId xmlns:a16="http://schemas.microsoft.com/office/drawing/2014/main" id="{F8F02422-4CAA-4444-B100-C4C392FCFFA4}"/>
              </a:ext>
            </a:extLst>
          </p:cNvPr>
          <p:cNvSpPr>
            <a:spLocks noGrp="1"/>
          </p:cNvSpPr>
          <p:nvPr>
            <p:ph sz="half" idx="20"/>
          </p:nvPr>
        </p:nvSpPr>
        <p:spPr>
          <a:xfrm>
            <a:off x="8262257" y="486147"/>
            <a:ext cx="3461656" cy="2706089"/>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4081268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57">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67F40533-16B5-6249-9CF0-AE3A08C9C3FA}"/>
              </a:ext>
            </a:extLst>
          </p:cNvPr>
          <p:cNvSpPr>
            <a:spLocks noGrp="1"/>
          </p:cNvSpPr>
          <p:nvPr>
            <p:ph type="pic" sz="quarter" idx="12"/>
          </p:nvPr>
        </p:nvSpPr>
        <p:spPr>
          <a:xfrm>
            <a:off x="5290457" y="3429000"/>
            <a:ext cx="2764971" cy="3429000"/>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990C08E5-9077-3E4F-AF03-0EBAE78D3260}"/>
              </a:ext>
            </a:extLst>
          </p:cNvPr>
          <p:cNvSpPr>
            <a:spLocks noGrp="1"/>
          </p:cNvSpPr>
          <p:nvPr>
            <p:ph type="pic" sz="quarter" idx="14"/>
          </p:nvPr>
        </p:nvSpPr>
        <p:spPr>
          <a:xfrm>
            <a:off x="8273146" y="249382"/>
            <a:ext cx="3918857" cy="6359236"/>
          </a:xfrm>
          <a:solidFill>
            <a:srgbClr val="00B0F0"/>
          </a:solidFill>
        </p:spPr>
        <p:txBody>
          <a:bodyPr/>
          <a:lstStyle/>
          <a:p>
            <a:endParaRPr lang="en-US" dirty="0"/>
          </a:p>
        </p:txBody>
      </p:sp>
      <p:sp>
        <p:nvSpPr>
          <p:cNvPr id="7" name="Picture Placeholder 3">
            <a:extLst>
              <a:ext uri="{FF2B5EF4-FFF2-40B4-BE49-F238E27FC236}">
                <a16:creationId xmlns:a16="http://schemas.microsoft.com/office/drawing/2014/main" id="{6958083D-618A-0F43-9F55-01755EE14E65}"/>
              </a:ext>
            </a:extLst>
          </p:cNvPr>
          <p:cNvSpPr>
            <a:spLocks noGrp="1"/>
          </p:cNvSpPr>
          <p:nvPr>
            <p:ph type="pic" sz="quarter" idx="15"/>
          </p:nvPr>
        </p:nvSpPr>
        <p:spPr>
          <a:xfrm>
            <a:off x="5290457" y="249382"/>
            <a:ext cx="2764971" cy="2930236"/>
          </a:xfrm>
          <a:solidFill>
            <a:srgbClr val="00B0F0"/>
          </a:solidFill>
        </p:spPr>
        <p:txBody>
          <a:bodyPr/>
          <a:lstStyle/>
          <a:p>
            <a:endParaRPr lang="en-US" dirty="0"/>
          </a:p>
        </p:txBody>
      </p:sp>
      <p:sp>
        <p:nvSpPr>
          <p:cNvPr id="8" name="Title 1">
            <a:extLst>
              <a:ext uri="{FF2B5EF4-FFF2-40B4-BE49-F238E27FC236}">
                <a16:creationId xmlns:a16="http://schemas.microsoft.com/office/drawing/2014/main" id="{27226382-0FC8-3148-899D-857B22C2E2A4}"/>
              </a:ext>
            </a:extLst>
          </p:cNvPr>
          <p:cNvSpPr>
            <a:spLocks noGrp="1"/>
          </p:cNvSpPr>
          <p:nvPr>
            <p:ph type="title"/>
          </p:nvPr>
        </p:nvSpPr>
        <p:spPr>
          <a:xfrm>
            <a:off x="473528" y="485293"/>
            <a:ext cx="4599211" cy="1089529"/>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9" name="Text Placeholder 7">
            <a:extLst>
              <a:ext uri="{FF2B5EF4-FFF2-40B4-BE49-F238E27FC236}">
                <a16:creationId xmlns:a16="http://schemas.microsoft.com/office/drawing/2014/main" id="{3670D7AD-73D7-B546-A34E-B39E5422B1CA}"/>
              </a:ext>
            </a:extLst>
          </p:cNvPr>
          <p:cNvSpPr>
            <a:spLocks noGrp="1"/>
          </p:cNvSpPr>
          <p:nvPr>
            <p:ph type="body" sz="quarter" idx="13"/>
          </p:nvPr>
        </p:nvSpPr>
        <p:spPr>
          <a:xfrm>
            <a:off x="473529" y="1612400"/>
            <a:ext cx="4599210"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0" name="Content Placeholder 2">
            <a:extLst>
              <a:ext uri="{FF2B5EF4-FFF2-40B4-BE49-F238E27FC236}">
                <a16:creationId xmlns:a16="http://schemas.microsoft.com/office/drawing/2014/main" id="{0FE3FC60-92F4-F94D-AF48-53A1A1EA4D64}"/>
              </a:ext>
            </a:extLst>
          </p:cNvPr>
          <p:cNvSpPr>
            <a:spLocks noGrp="1"/>
          </p:cNvSpPr>
          <p:nvPr>
            <p:ph sz="half" idx="16"/>
          </p:nvPr>
        </p:nvSpPr>
        <p:spPr>
          <a:xfrm>
            <a:off x="473528" y="2451415"/>
            <a:ext cx="4599211" cy="4033836"/>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1932067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58">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3">
            <a:extLst>
              <a:ext uri="{FF2B5EF4-FFF2-40B4-BE49-F238E27FC236}">
                <a16:creationId xmlns:a16="http://schemas.microsoft.com/office/drawing/2014/main" id="{6CB2CE5D-0C3B-BA48-8BBD-67C3BD97F41E}"/>
              </a:ext>
            </a:extLst>
          </p:cNvPr>
          <p:cNvSpPr>
            <a:spLocks noGrp="1"/>
          </p:cNvSpPr>
          <p:nvPr>
            <p:ph type="pic" sz="quarter" idx="12"/>
          </p:nvPr>
        </p:nvSpPr>
        <p:spPr>
          <a:xfrm>
            <a:off x="5290457" y="3429000"/>
            <a:ext cx="2764971" cy="3429000"/>
          </a:xfrm>
          <a:solidFill>
            <a:srgbClr val="00B0F0"/>
          </a:solidFill>
        </p:spPr>
        <p:txBody>
          <a:bodyPr/>
          <a:lstStyle/>
          <a:p>
            <a:endParaRPr lang="en-US" dirty="0"/>
          </a:p>
        </p:txBody>
      </p:sp>
      <p:sp>
        <p:nvSpPr>
          <p:cNvPr id="11" name="Picture Placeholder 3">
            <a:extLst>
              <a:ext uri="{FF2B5EF4-FFF2-40B4-BE49-F238E27FC236}">
                <a16:creationId xmlns:a16="http://schemas.microsoft.com/office/drawing/2014/main" id="{19E1B0C3-57E5-FD47-82BB-599CB097C12E}"/>
              </a:ext>
            </a:extLst>
          </p:cNvPr>
          <p:cNvSpPr>
            <a:spLocks noGrp="1"/>
          </p:cNvSpPr>
          <p:nvPr>
            <p:ph type="pic" sz="quarter" idx="14"/>
          </p:nvPr>
        </p:nvSpPr>
        <p:spPr>
          <a:xfrm>
            <a:off x="8273146" y="249382"/>
            <a:ext cx="3918857" cy="6359236"/>
          </a:xfrm>
          <a:solidFill>
            <a:srgbClr val="00B0F0"/>
          </a:solidFill>
        </p:spPr>
        <p:txBody>
          <a:bodyPr/>
          <a:lstStyle/>
          <a:p>
            <a:endParaRPr lang="en-US" dirty="0"/>
          </a:p>
        </p:txBody>
      </p:sp>
      <p:sp>
        <p:nvSpPr>
          <p:cNvPr id="12" name="Picture Placeholder 3">
            <a:extLst>
              <a:ext uri="{FF2B5EF4-FFF2-40B4-BE49-F238E27FC236}">
                <a16:creationId xmlns:a16="http://schemas.microsoft.com/office/drawing/2014/main" id="{B09F200B-5C0A-544B-9F58-52A0DB3C7051}"/>
              </a:ext>
            </a:extLst>
          </p:cNvPr>
          <p:cNvSpPr>
            <a:spLocks noGrp="1"/>
          </p:cNvSpPr>
          <p:nvPr>
            <p:ph type="pic" sz="quarter" idx="15"/>
          </p:nvPr>
        </p:nvSpPr>
        <p:spPr>
          <a:xfrm>
            <a:off x="5290457" y="249382"/>
            <a:ext cx="2764971" cy="2930236"/>
          </a:xfrm>
          <a:solidFill>
            <a:srgbClr val="00B0F0"/>
          </a:solidFill>
        </p:spPr>
        <p:txBody>
          <a:bodyPr/>
          <a:lstStyle/>
          <a:p>
            <a:endParaRPr lang="en-US" dirty="0"/>
          </a:p>
        </p:txBody>
      </p:sp>
      <p:sp>
        <p:nvSpPr>
          <p:cNvPr id="13" name="Title 1">
            <a:extLst>
              <a:ext uri="{FF2B5EF4-FFF2-40B4-BE49-F238E27FC236}">
                <a16:creationId xmlns:a16="http://schemas.microsoft.com/office/drawing/2014/main" id="{618A84B5-F5BC-E34A-992C-5BB74355FEAD}"/>
              </a:ext>
            </a:extLst>
          </p:cNvPr>
          <p:cNvSpPr>
            <a:spLocks noGrp="1"/>
          </p:cNvSpPr>
          <p:nvPr>
            <p:ph type="title"/>
          </p:nvPr>
        </p:nvSpPr>
        <p:spPr>
          <a:xfrm>
            <a:off x="473528" y="485293"/>
            <a:ext cx="4599211" cy="1089529"/>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14" name="Text Placeholder 7">
            <a:extLst>
              <a:ext uri="{FF2B5EF4-FFF2-40B4-BE49-F238E27FC236}">
                <a16:creationId xmlns:a16="http://schemas.microsoft.com/office/drawing/2014/main" id="{D3B31072-70BC-334E-84B3-E2493773AF9A}"/>
              </a:ext>
            </a:extLst>
          </p:cNvPr>
          <p:cNvSpPr>
            <a:spLocks noGrp="1"/>
          </p:cNvSpPr>
          <p:nvPr>
            <p:ph type="body" sz="quarter" idx="13"/>
          </p:nvPr>
        </p:nvSpPr>
        <p:spPr>
          <a:xfrm>
            <a:off x="473529" y="1612400"/>
            <a:ext cx="4599210"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5" name="Content Placeholder 2">
            <a:extLst>
              <a:ext uri="{FF2B5EF4-FFF2-40B4-BE49-F238E27FC236}">
                <a16:creationId xmlns:a16="http://schemas.microsoft.com/office/drawing/2014/main" id="{D0EC8195-246B-A748-9885-F73C22ED529E}"/>
              </a:ext>
            </a:extLst>
          </p:cNvPr>
          <p:cNvSpPr>
            <a:spLocks noGrp="1"/>
          </p:cNvSpPr>
          <p:nvPr>
            <p:ph sz="half" idx="16"/>
          </p:nvPr>
        </p:nvSpPr>
        <p:spPr>
          <a:xfrm>
            <a:off x="473528" y="2451415"/>
            <a:ext cx="4599211" cy="4033836"/>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2575283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59">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3">
            <a:extLst>
              <a:ext uri="{FF2B5EF4-FFF2-40B4-BE49-F238E27FC236}">
                <a16:creationId xmlns:a16="http://schemas.microsoft.com/office/drawing/2014/main" id="{1C26CAE1-DEE6-6346-ACD2-C643EDA11D87}"/>
              </a:ext>
            </a:extLst>
          </p:cNvPr>
          <p:cNvSpPr>
            <a:spLocks noGrp="1"/>
          </p:cNvSpPr>
          <p:nvPr>
            <p:ph type="pic" sz="quarter" idx="15"/>
          </p:nvPr>
        </p:nvSpPr>
        <p:spPr>
          <a:xfrm>
            <a:off x="3755572" y="3575956"/>
            <a:ext cx="3574472" cy="3032661"/>
          </a:xfrm>
          <a:solidFill>
            <a:srgbClr val="00B0F0"/>
          </a:solidFill>
        </p:spPr>
        <p:txBody>
          <a:bodyPr/>
          <a:lstStyle/>
          <a:p>
            <a:endParaRPr lang="en-US" dirty="0"/>
          </a:p>
        </p:txBody>
      </p:sp>
      <p:sp>
        <p:nvSpPr>
          <p:cNvPr id="16" name="Picture Placeholder 3">
            <a:extLst>
              <a:ext uri="{FF2B5EF4-FFF2-40B4-BE49-F238E27FC236}">
                <a16:creationId xmlns:a16="http://schemas.microsoft.com/office/drawing/2014/main" id="{9AB09C9D-235B-A040-B8C6-881E9B8ADB26}"/>
              </a:ext>
            </a:extLst>
          </p:cNvPr>
          <p:cNvSpPr>
            <a:spLocks noGrp="1"/>
          </p:cNvSpPr>
          <p:nvPr>
            <p:ph type="pic" sz="quarter" idx="18"/>
          </p:nvPr>
        </p:nvSpPr>
        <p:spPr>
          <a:xfrm>
            <a:off x="0" y="3575956"/>
            <a:ext cx="3574472" cy="3032661"/>
          </a:xfrm>
          <a:solidFill>
            <a:srgbClr val="00B0F0"/>
          </a:solidFill>
        </p:spPr>
        <p:txBody>
          <a:bodyPr/>
          <a:lstStyle/>
          <a:p>
            <a:endParaRPr lang="en-US" dirty="0"/>
          </a:p>
        </p:txBody>
      </p:sp>
      <p:sp>
        <p:nvSpPr>
          <p:cNvPr id="18" name="Picture Placeholder 3">
            <a:extLst>
              <a:ext uri="{FF2B5EF4-FFF2-40B4-BE49-F238E27FC236}">
                <a16:creationId xmlns:a16="http://schemas.microsoft.com/office/drawing/2014/main" id="{72D3A48E-7A2C-9D42-AA2F-750EFFF453D3}"/>
              </a:ext>
            </a:extLst>
          </p:cNvPr>
          <p:cNvSpPr>
            <a:spLocks noGrp="1"/>
          </p:cNvSpPr>
          <p:nvPr>
            <p:ph type="pic" sz="quarter" idx="19"/>
          </p:nvPr>
        </p:nvSpPr>
        <p:spPr>
          <a:xfrm>
            <a:off x="8617528" y="249382"/>
            <a:ext cx="3574472" cy="3032661"/>
          </a:xfrm>
          <a:solidFill>
            <a:srgbClr val="00B0F0"/>
          </a:solidFill>
        </p:spPr>
        <p:txBody>
          <a:bodyPr/>
          <a:lstStyle/>
          <a:p>
            <a:endParaRPr lang="en-US" dirty="0"/>
          </a:p>
        </p:txBody>
      </p:sp>
      <p:sp>
        <p:nvSpPr>
          <p:cNvPr id="19" name="Picture Placeholder 3">
            <a:extLst>
              <a:ext uri="{FF2B5EF4-FFF2-40B4-BE49-F238E27FC236}">
                <a16:creationId xmlns:a16="http://schemas.microsoft.com/office/drawing/2014/main" id="{7C8EC6EB-8A8F-EA42-AF21-74107FF2E909}"/>
              </a:ext>
            </a:extLst>
          </p:cNvPr>
          <p:cNvSpPr>
            <a:spLocks noGrp="1"/>
          </p:cNvSpPr>
          <p:nvPr>
            <p:ph type="pic" sz="quarter" idx="20"/>
          </p:nvPr>
        </p:nvSpPr>
        <p:spPr>
          <a:xfrm>
            <a:off x="4861956" y="249382"/>
            <a:ext cx="3574472" cy="3032661"/>
          </a:xfrm>
          <a:solidFill>
            <a:srgbClr val="00B0F0"/>
          </a:solidFill>
        </p:spPr>
        <p:txBody>
          <a:bodyPr/>
          <a:lstStyle/>
          <a:p>
            <a:endParaRPr lang="en-US" dirty="0"/>
          </a:p>
        </p:txBody>
      </p:sp>
      <p:sp>
        <p:nvSpPr>
          <p:cNvPr id="20" name="Content Placeholder 2">
            <a:extLst>
              <a:ext uri="{FF2B5EF4-FFF2-40B4-BE49-F238E27FC236}">
                <a16:creationId xmlns:a16="http://schemas.microsoft.com/office/drawing/2014/main" id="{2F043364-F299-BC41-9F81-AF1264337B24}"/>
              </a:ext>
            </a:extLst>
          </p:cNvPr>
          <p:cNvSpPr>
            <a:spLocks noGrp="1"/>
          </p:cNvSpPr>
          <p:nvPr>
            <p:ph sz="half" idx="16"/>
          </p:nvPr>
        </p:nvSpPr>
        <p:spPr>
          <a:xfrm>
            <a:off x="473528" y="428428"/>
            <a:ext cx="4131129" cy="2853615"/>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21" name="Content Placeholder 2">
            <a:extLst>
              <a:ext uri="{FF2B5EF4-FFF2-40B4-BE49-F238E27FC236}">
                <a16:creationId xmlns:a16="http://schemas.microsoft.com/office/drawing/2014/main" id="{F463543F-65BD-2C41-AA42-68486D8ED6B9}"/>
              </a:ext>
            </a:extLst>
          </p:cNvPr>
          <p:cNvSpPr>
            <a:spLocks noGrp="1"/>
          </p:cNvSpPr>
          <p:nvPr>
            <p:ph sz="half" idx="21"/>
          </p:nvPr>
        </p:nvSpPr>
        <p:spPr>
          <a:xfrm>
            <a:off x="7592785" y="3563514"/>
            <a:ext cx="4131129" cy="2853615"/>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3056585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60">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3">
            <a:extLst>
              <a:ext uri="{FF2B5EF4-FFF2-40B4-BE49-F238E27FC236}">
                <a16:creationId xmlns:a16="http://schemas.microsoft.com/office/drawing/2014/main" id="{73E94B72-CBEE-6040-9200-187FA6896EE0}"/>
              </a:ext>
            </a:extLst>
          </p:cNvPr>
          <p:cNvSpPr>
            <a:spLocks noGrp="1"/>
          </p:cNvSpPr>
          <p:nvPr>
            <p:ph type="pic" sz="quarter" idx="15"/>
          </p:nvPr>
        </p:nvSpPr>
        <p:spPr>
          <a:xfrm>
            <a:off x="3755572" y="3575956"/>
            <a:ext cx="3574472" cy="3032661"/>
          </a:xfrm>
          <a:solidFill>
            <a:srgbClr val="00B0F0"/>
          </a:solidFill>
        </p:spPr>
        <p:txBody>
          <a:bodyPr/>
          <a:lstStyle/>
          <a:p>
            <a:endParaRPr lang="en-US" dirty="0"/>
          </a:p>
        </p:txBody>
      </p:sp>
      <p:sp>
        <p:nvSpPr>
          <p:cNvPr id="8" name="Picture Placeholder 3">
            <a:extLst>
              <a:ext uri="{FF2B5EF4-FFF2-40B4-BE49-F238E27FC236}">
                <a16:creationId xmlns:a16="http://schemas.microsoft.com/office/drawing/2014/main" id="{1F91D1C2-8499-2448-B96A-E3736CF177B2}"/>
              </a:ext>
            </a:extLst>
          </p:cNvPr>
          <p:cNvSpPr>
            <a:spLocks noGrp="1"/>
          </p:cNvSpPr>
          <p:nvPr>
            <p:ph type="pic" sz="quarter" idx="18"/>
          </p:nvPr>
        </p:nvSpPr>
        <p:spPr>
          <a:xfrm>
            <a:off x="0" y="3575956"/>
            <a:ext cx="3574472" cy="3032661"/>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8477105C-3408-9A4F-B064-3396BB590A50}"/>
              </a:ext>
            </a:extLst>
          </p:cNvPr>
          <p:cNvSpPr>
            <a:spLocks noGrp="1"/>
          </p:cNvSpPr>
          <p:nvPr>
            <p:ph type="pic" sz="quarter" idx="19"/>
          </p:nvPr>
        </p:nvSpPr>
        <p:spPr>
          <a:xfrm>
            <a:off x="8617528" y="249382"/>
            <a:ext cx="3574472" cy="3032661"/>
          </a:xfrm>
          <a:solidFill>
            <a:srgbClr val="00B0F0"/>
          </a:solidFill>
        </p:spPr>
        <p:txBody>
          <a:bodyPr/>
          <a:lstStyle/>
          <a:p>
            <a:endParaRPr lang="en-US" dirty="0"/>
          </a:p>
        </p:txBody>
      </p:sp>
      <p:sp>
        <p:nvSpPr>
          <p:cNvPr id="13" name="Picture Placeholder 3">
            <a:extLst>
              <a:ext uri="{FF2B5EF4-FFF2-40B4-BE49-F238E27FC236}">
                <a16:creationId xmlns:a16="http://schemas.microsoft.com/office/drawing/2014/main" id="{91F240FB-BF41-0C4C-8D4F-7AB5FD3012D9}"/>
              </a:ext>
            </a:extLst>
          </p:cNvPr>
          <p:cNvSpPr>
            <a:spLocks noGrp="1"/>
          </p:cNvSpPr>
          <p:nvPr>
            <p:ph type="pic" sz="quarter" idx="20"/>
          </p:nvPr>
        </p:nvSpPr>
        <p:spPr>
          <a:xfrm>
            <a:off x="4861956" y="249382"/>
            <a:ext cx="3574472" cy="3032661"/>
          </a:xfrm>
          <a:solidFill>
            <a:srgbClr val="00B0F0"/>
          </a:solidFill>
        </p:spPr>
        <p:txBody>
          <a:bodyPr/>
          <a:lstStyle/>
          <a:p>
            <a:endParaRPr lang="en-US" dirty="0"/>
          </a:p>
        </p:txBody>
      </p:sp>
      <p:sp>
        <p:nvSpPr>
          <p:cNvPr id="14" name="Content Placeholder 2">
            <a:extLst>
              <a:ext uri="{FF2B5EF4-FFF2-40B4-BE49-F238E27FC236}">
                <a16:creationId xmlns:a16="http://schemas.microsoft.com/office/drawing/2014/main" id="{A65BB9F7-05BE-EB49-9A23-49D7762A68BB}"/>
              </a:ext>
            </a:extLst>
          </p:cNvPr>
          <p:cNvSpPr>
            <a:spLocks noGrp="1"/>
          </p:cNvSpPr>
          <p:nvPr>
            <p:ph sz="half" idx="16"/>
          </p:nvPr>
        </p:nvSpPr>
        <p:spPr>
          <a:xfrm>
            <a:off x="473528" y="428428"/>
            <a:ext cx="4131129" cy="2853615"/>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5" name="Content Placeholder 2">
            <a:extLst>
              <a:ext uri="{FF2B5EF4-FFF2-40B4-BE49-F238E27FC236}">
                <a16:creationId xmlns:a16="http://schemas.microsoft.com/office/drawing/2014/main" id="{B281067E-0DF4-8741-A225-CCBC50DCA43E}"/>
              </a:ext>
            </a:extLst>
          </p:cNvPr>
          <p:cNvSpPr>
            <a:spLocks noGrp="1"/>
          </p:cNvSpPr>
          <p:nvPr>
            <p:ph sz="half" idx="21"/>
          </p:nvPr>
        </p:nvSpPr>
        <p:spPr>
          <a:xfrm>
            <a:off x="7592785" y="3563514"/>
            <a:ext cx="4131129" cy="2853615"/>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37642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7BBCFF-5FC1-8184-EFFC-DFE79A79EE56}"/>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3" name="Footer Placeholder 2">
            <a:extLst>
              <a:ext uri="{FF2B5EF4-FFF2-40B4-BE49-F238E27FC236}">
                <a16:creationId xmlns:a16="http://schemas.microsoft.com/office/drawing/2014/main" id="{6A4D9689-F50B-1DDC-68A6-3081DE7609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923943-50AE-E49D-37D1-5B6F2ED3A727}"/>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271917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6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3">
            <a:extLst>
              <a:ext uri="{FF2B5EF4-FFF2-40B4-BE49-F238E27FC236}">
                <a16:creationId xmlns:a16="http://schemas.microsoft.com/office/drawing/2014/main" id="{72D3A48E-7A2C-9D42-AA2F-750EFFF453D3}"/>
              </a:ext>
            </a:extLst>
          </p:cNvPr>
          <p:cNvSpPr>
            <a:spLocks noGrp="1"/>
          </p:cNvSpPr>
          <p:nvPr>
            <p:ph type="pic" sz="quarter" idx="19"/>
          </p:nvPr>
        </p:nvSpPr>
        <p:spPr>
          <a:xfrm>
            <a:off x="8360228" y="249382"/>
            <a:ext cx="3831771" cy="3032661"/>
          </a:xfrm>
          <a:solidFill>
            <a:srgbClr val="00B0F0"/>
          </a:solidFill>
        </p:spPr>
        <p:txBody>
          <a:bodyPr/>
          <a:lstStyle/>
          <a:p>
            <a:endParaRPr lang="en-US" dirty="0"/>
          </a:p>
        </p:txBody>
      </p:sp>
      <p:sp>
        <p:nvSpPr>
          <p:cNvPr id="19" name="Picture Placeholder 3">
            <a:extLst>
              <a:ext uri="{FF2B5EF4-FFF2-40B4-BE49-F238E27FC236}">
                <a16:creationId xmlns:a16="http://schemas.microsoft.com/office/drawing/2014/main" id="{7C8EC6EB-8A8F-EA42-AF21-74107FF2E909}"/>
              </a:ext>
            </a:extLst>
          </p:cNvPr>
          <p:cNvSpPr>
            <a:spLocks noGrp="1"/>
          </p:cNvSpPr>
          <p:nvPr>
            <p:ph type="pic" sz="quarter" idx="20"/>
          </p:nvPr>
        </p:nvSpPr>
        <p:spPr>
          <a:xfrm>
            <a:off x="4539341" y="0"/>
            <a:ext cx="3574472" cy="3282043"/>
          </a:xfrm>
          <a:solidFill>
            <a:srgbClr val="00B0F0"/>
          </a:solidFill>
        </p:spPr>
        <p:txBody>
          <a:bodyPr/>
          <a:lstStyle/>
          <a:p>
            <a:endParaRPr lang="en-US" dirty="0"/>
          </a:p>
        </p:txBody>
      </p:sp>
      <p:sp>
        <p:nvSpPr>
          <p:cNvPr id="7" name="Picture Placeholder 3">
            <a:extLst>
              <a:ext uri="{FF2B5EF4-FFF2-40B4-BE49-F238E27FC236}">
                <a16:creationId xmlns:a16="http://schemas.microsoft.com/office/drawing/2014/main" id="{26B959C5-5537-2E43-8452-743CD94F8E5E}"/>
              </a:ext>
            </a:extLst>
          </p:cNvPr>
          <p:cNvSpPr>
            <a:spLocks noGrp="1"/>
          </p:cNvSpPr>
          <p:nvPr>
            <p:ph type="pic" sz="quarter" idx="21"/>
          </p:nvPr>
        </p:nvSpPr>
        <p:spPr>
          <a:xfrm>
            <a:off x="8360229" y="3575957"/>
            <a:ext cx="3574472" cy="3282043"/>
          </a:xfrm>
          <a:solidFill>
            <a:srgbClr val="00B0F0"/>
          </a:solidFill>
        </p:spPr>
        <p:txBody>
          <a:bodyPr/>
          <a:lstStyle/>
          <a:p>
            <a:endParaRPr lang="en-US" dirty="0"/>
          </a:p>
        </p:txBody>
      </p:sp>
      <p:sp>
        <p:nvSpPr>
          <p:cNvPr id="8" name="Picture Placeholder 3">
            <a:extLst>
              <a:ext uri="{FF2B5EF4-FFF2-40B4-BE49-F238E27FC236}">
                <a16:creationId xmlns:a16="http://schemas.microsoft.com/office/drawing/2014/main" id="{5BB455CF-2B11-BF4D-9029-6B1B9144D3B9}"/>
              </a:ext>
            </a:extLst>
          </p:cNvPr>
          <p:cNvSpPr>
            <a:spLocks noGrp="1"/>
          </p:cNvSpPr>
          <p:nvPr>
            <p:ph type="pic" sz="quarter" idx="22"/>
          </p:nvPr>
        </p:nvSpPr>
        <p:spPr>
          <a:xfrm>
            <a:off x="4539341" y="3575957"/>
            <a:ext cx="3574472" cy="3032661"/>
          </a:xfrm>
          <a:solidFill>
            <a:srgbClr val="00B0F0"/>
          </a:solidFill>
        </p:spPr>
        <p:txBody>
          <a:bodyPr/>
          <a:lstStyle/>
          <a:p>
            <a:endParaRPr lang="en-US" dirty="0"/>
          </a:p>
        </p:txBody>
      </p:sp>
      <p:sp>
        <p:nvSpPr>
          <p:cNvPr id="9" name="Title 1">
            <a:extLst>
              <a:ext uri="{FF2B5EF4-FFF2-40B4-BE49-F238E27FC236}">
                <a16:creationId xmlns:a16="http://schemas.microsoft.com/office/drawing/2014/main" id="{80F00201-1CB4-604B-8043-C51491A14BDE}"/>
              </a:ext>
            </a:extLst>
          </p:cNvPr>
          <p:cNvSpPr>
            <a:spLocks noGrp="1"/>
          </p:cNvSpPr>
          <p:nvPr>
            <p:ph type="title"/>
          </p:nvPr>
        </p:nvSpPr>
        <p:spPr>
          <a:xfrm>
            <a:off x="473528" y="485293"/>
            <a:ext cx="3831771" cy="1089529"/>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11" name="Text Placeholder 7">
            <a:extLst>
              <a:ext uri="{FF2B5EF4-FFF2-40B4-BE49-F238E27FC236}">
                <a16:creationId xmlns:a16="http://schemas.microsoft.com/office/drawing/2014/main" id="{95F829B3-99E8-0D4E-ACDE-38BE96F2AE98}"/>
              </a:ext>
            </a:extLst>
          </p:cNvPr>
          <p:cNvSpPr>
            <a:spLocks noGrp="1"/>
          </p:cNvSpPr>
          <p:nvPr>
            <p:ph type="body" sz="quarter" idx="13"/>
          </p:nvPr>
        </p:nvSpPr>
        <p:spPr>
          <a:xfrm>
            <a:off x="473529" y="1612400"/>
            <a:ext cx="3831770"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2" name="Content Placeholder 2">
            <a:extLst>
              <a:ext uri="{FF2B5EF4-FFF2-40B4-BE49-F238E27FC236}">
                <a16:creationId xmlns:a16="http://schemas.microsoft.com/office/drawing/2014/main" id="{A0E5FE34-0742-B943-B5D4-9D180D1ACE43}"/>
              </a:ext>
            </a:extLst>
          </p:cNvPr>
          <p:cNvSpPr>
            <a:spLocks noGrp="1"/>
          </p:cNvSpPr>
          <p:nvPr>
            <p:ph sz="half" idx="16"/>
          </p:nvPr>
        </p:nvSpPr>
        <p:spPr>
          <a:xfrm>
            <a:off x="473528" y="2451415"/>
            <a:ext cx="3831771" cy="4033836"/>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Rectangle 9">
            <a:extLst>
              <a:ext uri="{FF2B5EF4-FFF2-40B4-BE49-F238E27FC236}">
                <a16:creationId xmlns:a16="http://schemas.microsoft.com/office/drawing/2014/main" id="{54EDDF67-220B-40BD-80AB-83311ED75412}"/>
              </a:ext>
            </a:extLst>
          </p:cNvPr>
          <p:cNvSpPr/>
          <p:nvPr userDrawn="1"/>
        </p:nvSpPr>
        <p:spPr>
          <a:xfrm>
            <a:off x="0" y="2202428"/>
            <a:ext cx="3574472"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8128544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62">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3">
            <a:extLst>
              <a:ext uri="{FF2B5EF4-FFF2-40B4-BE49-F238E27FC236}">
                <a16:creationId xmlns:a16="http://schemas.microsoft.com/office/drawing/2014/main" id="{1BAC2BB3-63D1-7447-9394-2D3456CFD79C}"/>
              </a:ext>
            </a:extLst>
          </p:cNvPr>
          <p:cNvSpPr>
            <a:spLocks noGrp="1"/>
          </p:cNvSpPr>
          <p:nvPr>
            <p:ph type="pic" sz="quarter" idx="19"/>
          </p:nvPr>
        </p:nvSpPr>
        <p:spPr>
          <a:xfrm>
            <a:off x="8360228" y="249382"/>
            <a:ext cx="3831771" cy="3032661"/>
          </a:xfrm>
          <a:solidFill>
            <a:srgbClr val="00B0F0"/>
          </a:solidFill>
        </p:spPr>
        <p:txBody>
          <a:bodyPr/>
          <a:lstStyle/>
          <a:p>
            <a:endParaRPr lang="en-US" dirty="0"/>
          </a:p>
        </p:txBody>
      </p:sp>
      <p:sp>
        <p:nvSpPr>
          <p:cNvPr id="11" name="Picture Placeholder 3">
            <a:extLst>
              <a:ext uri="{FF2B5EF4-FFF2-40B4-BE49-F238E27FC236}">
                <a16:creationId xmlns:a16="http://schemas.microsoft.com/office/drawing/2014/main" id="{76A09F66-80AB-1A47-BDBA-E611BD588EE4}"/>
              </a:ext>
            </a:extLst>
          </p:cNvPr>
          <p:cNvSpPr>
            <a:spLocks noGrp="1"/>
          </p:cNvSpPr>
          <p:nvPr>
            <p:ph type="pic" sz="quarter" idx="20"/>
          </p:nvPr>
        </p:nvSpPr>
        <p:spPr>
          <a:xfrm>
            <a:off x="4539341" y="0"/>
            <a:ext cx="3574472" cy="3282043"/>
          </a:xfrm>
          <a:solidFill>
            <a:srgbClr val="00B0F0"/>
          </a:solidFill>
        </p:spPr>
        <p:txBody>
          <a:bodyPr/>
          <a:lstStyle/>
          <a:p>
            <a:endParaRPr lang="en-US" dirty="0"/>
          </a:p>
        </p:txBody>
      </p:sp>
      <p:sp>
        <p:nvSpPr>
          <p:cNvPr id="12" name="Picture Placeholder 3">
            <a:extLst>
              <a:ext uri="{FF2B5EF4-FFF2-40B4-BE49-F238E27FC236}">
                <a16:creationId xmlns:a16="http://schemas.microsoft.com/office/drawing/2014/main" id="{29573B7E-42F9-914A-BA13-034C8ECF9187}"/>
              </a:ext>
            </a:extLst>
          </p:cNvPr>
          <p:cNvSpPr>
            <a:spLocks noGrp="1"/>
          </p:cNvSpPr>
          <p:nvPr>
            <p:ph type="pic" sz="quarter" idx="21"/>
          </p:nvPr>
        </p:nvSpPr>
        <p:spPr>
          <a:xfrm>
            <a:off x="8360229" y="3575957"/>
            <a:ext cx="3574472" cy="3282043"/>
          </a:xfrm>
          <a:solidFill>
            <a:srgbClr val="00B0F0"/>
          </a:solidFill>
        </p:spPr>
        <p:txBody>
          <a:bodyPr/>
          <a:lstStyle/>
          <a:p>
            <a:endParaRPr lang="en-US" dirty="0"/>
          </a:p>
        </p:txBody>
      </p:sp>
      <p:sp>
        <p:nvSpPr>
          <p:cNvPr id="14" name="Picture Placeholder 3">
            <a:extLst>
              <a:ext uri="{FF2B5EF4-FFF2-40B4-BE49-F238E27FC236}">
                <a16:creationId xmlns:a16="http://schemas.microsoft.com/office/drawing/2014/main" id="{3FBBF67D-8F60-CA45-AC6B-2AB58EB97F4B}"/>
              </a:ext>
            </a:extLst>
          </p:cNvPr>
          <p:cNvSpPr>
            <a:spLocks noGrp="1"/>
          </p:cNvSpPr>
          <p:nvPr>
            <p:ph type="pic" sz="quarter" idx="22"/>
          </p:nvPr>
        </p:nvSpPr>
        <p:spPr>
          <a:xfrm>
            <a:off x="4539341" y="3575957"/>
            <a:ext cx="3574472" cy="3032661"/>
          </a:xfrm>
          <a:solidFill>
            <a:srgbClr val="00B0F0"/>
          </a:solidFill>
        </p:spPr>
        <p:txBody>
          <a:bodyPr/>
          <a:lstStyle/>
          <a:p>
            <a:endParaRPr lang="en-US" dirty="0"/>
          </a:p>
        </p:txBody>
      </p:sp>
      <p:sp>
        <p:nvSpPr>
          <p:cNvPr id="15" name="Title 1">
            <a:extLst>
              <a:ext uri="{FF2B5EF4-FFF2-40B4-BE49-F238E27FC236}">
                <a16:creationId xmlns:a16="http://schemas.microsoft.com/office/drawing/2014/main" id="{22A99828-EEC8-ED4C-AA2F-DD740FFF14E0}"/>
              </a:ext>
            </a:extLst>
          </p:cNvPr>
          <p:cNvSpPr>
            <a:spLocks noGrp="1"/>
          </p:cNvSpPr>
          <p:nvPr>
            <p:ph type="title"/>
          </p:nvPr>
        </p:nvSpPr>
        <p:spPr>
          <a:xfrm>
            <a:off x="473528" y="485293"/>
            <a:ext cx="3831771" cy="1089529"/>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16" name="Text Placeholder 7">
            <a:extLst>
              <a:ext uri="{FF2B5EF4-FFF2-40B4-BE49-F238E27FC236}">
                <a16:creationId xmlns:a16="http://schemas.microsoft.com/office/drawing/2014/main" id="{E6908B60-B1E1-B747-AC21-1C88CF592C86}"/>
              </a:ext>
            </a:extLst>
          </p:cNvPr>
          <p:cNvSpPr>
            <a:spLocks noGrp="1"/>
          </p:cNvSpPr>
          <p:nvPr>
            <p:ph type="body" sz="quarter" idx="13"/>
          </p:nvPr>
        </p:nvSpPr>
        <p:spPr>
          <a:xfrm>
            <a:off x="473529" y="1612400"/>
            <a:ext cx="3831770"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7" name="Content Placeholder 2">
            <a:extLst>
              <a:ext uri="{FF2B5EF4-FFF2-40B4-BE49-F238E27FC236}">
                <a16:creationId xmlns:a16="http://schemas.microsoft.com/office/drawing/2014/main" id="{9F3E5696-C705-C54A-A696-E1D5688938C9}"/>
              </a:ext>
            </a:extLst>
          </p:cNvPr>
          <p:cNvSpPr>
            <a:spLocks noGrp="1"/>
          </p:cNvSpPr>
          <p:nvPr>
            <p:ph sz="half" idx="16"/>
          </p:nvPr>
        </p:nvSpPr>
        <p:spPr>
          <a:xfrm>
            <a:off x="473528" y="2451415"/>
            <a:ext cx="3831771" cy="4033836"/>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3" name="Rectangle 12">
            <a:extLst>
              <a:ext uri="{FF2B5EF4-FFF2-40B4-BE49-F238E27FC236}">
                <a16:creationId xmlns:a16="http://schemas.microsoft.com/office/drawing/2014/main" id="{5B42F316-60A5-4EE7-95EC-C8E031BA0F10}"/>
              </a:ext>
            </a:extLst>
          </p:cNvPr>
          <p:cNvSpPr/>
          <p:nvPr userDrawn="1"/>
        </p:nvSpPr>
        <p:spPr>
          <a:xfrm>
            <a:off x="0" y="2202428"/>
            <a:ext cx="3574472" cy="157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1926157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6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3">
            <a:extLst>
              <a:ext uri="{FF2B5EF4-FFF2-40B4-BE49-F238E27FC236}">
                <a16:creationId xmlns:a16="http://schemas.microsoft.com/office/drawing/2014/main" id="{5BB455CF-2B11-BF4D-9029-6B1B9144D3B9}"/>
              </a:ext>
            </a:extLst>
          </p:cNvPr>
          <p:cNvSpPr>
            <a:spLocks noGrp="1"/>
          </p:cNvSpPr>
          <p:nvPr>
            <p:ph type="pic" sz="quarter" idx="22"/>
          </p:nvPr>
        </p:nvSpPr>
        <p:spPr>
          <a:xfrm>
            <a:off x="257299" y="3575957"/>
            <a:ext cx="3574472" cy="3282043"/>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0E222528-CE1D-274A-8314-B50E70225548}"/>
              </a:ext>
            </a:extLst>
          </p:cNvPr>
          <p:cNvSpPr>
            <a:spLocks noGrp="1"/>
          </p:cNvSpPr>
          <p:nvPr>
            <p:ph type="pic" sz="quarter" idx="23"/>
          </p:nvPr>
        </p:nvSpPr>
        <p:spPr>
          <a:xfrm>
            <a:off x="0" y="249382"/>
            <a:ext cx="3831771" cy="3032661"/>
          </a:xfrm>
          <a:solidFill>
            <a:srgbClr val="00B0F0"/>
          </a:solidFill>
        </p:spPr>
        <p:txBody>
          <a:bodyPr/>
          <a:lstStyle/>
          <a:p>
            <a:endParaRPr lang="en-US" dirty="0"/>
          </a:p>
        </p:txBody>
      </p:sp>
      <p:sp>
        <p:nvSpPr>
          <p:cNvPr id="10" name="Picture Placeholder 3">
            <a:extLst>
              <a:ext uri="{FF2B5EF4-FFF2-40B4-BE49-F238E27FC236}">
                <a16:creationId xmlns:a16="http://schemas.microsoft.com/office/drawing/2014/main" id="{4F3FF0E2-2643-474A-9680-77C2E28E841D}"/>
              </a:ext>
            </a:extLst>
          </p:cNvPr>
          <p:cNvSpPr>
            <a:spLocks noGrp="1"/>
          </p:cNvSpPr>
          <p:nvPr>
            <p:ph type="pic" sz="quarter" idx="24"/>
          </p:nvPr>
        </p:nvSpPr>
        <p:spPr>
          <a:xfrm>
            <a:off x="8360228" y="3575957"/>
            <a:ext cx="3831771" cy="3032661"/>
          </a:xfrm>
          <a:solidFill>
            <a:srgbClr val="00B0F0"/>
          </a:solidFill>
        </p:spPr>
        <p:txBody>
          <a:bodyPr/>
          <a:lstStyle/>
          <a:p>
            <a:endParaRPr lang="en-US" dirty="0"/>
          </a:p>
        </p:txBody>
      </p:sp>
      <p:sp>
        <p:nvSpPr>
          <p:cNvPr id="11" name="Picture Placeholder 3">
            <a:extLst>
              <a:ext uri="{FF2B5EF4-FFF2-40B4-BE49-F238E27FC236}">
                <a16:creationId xmlns:a16="http://schemas.microsoft.com/office/drawing/2014/main" id="{6C330647-383F-8440-A678-1A0EA7864808}"/>
              </a:ext>
            </a:extLst>
          </p:cNvPr>
          <p:cNvSpPr>
            <a:spLocks noGrp="1"/>
          </p:cNvSpPr>
          <p:nvPr>
            <p:ph type="pic" sz="quarter" idx="25"/>
          </p:nvPr>
        </p:nvSpPr>
        <p:spPr>
          <a:xfrm>
            <a:off x="8360229" y="0"/>
            <a:ext cx="3574472" cy="3282043"/>
          </a:xfrm>
          <a:solidFill>
            <a:srgbClr val="00B0F0"/>
          </a:solidFill>
        </p:spPr>
        <p:txBody>
          <a:bodyPr/>
          <a:lstStyle/>
          <a:p>
            <a:endParaRPr lang="en-US" dirty="0"/>
          </a:p>
        </p:txBody>
      </p:sp>
      <p:sp>
        <p:nvSpPr>
          <p:cNvPr id="12" name="Title 1">
            <a:extLst>
              <a:ext uri="{FF2B5EF4-FFF2-40B4-BE49-F238E27FC236}">
                <a16:creationId xmlns:a16="http://schemas.microsoft.com/office/drawing/2014/main" id="{3086CB43-0E65-1943-86EB-0CE4B74B12CA}"/>
              </a:ext>
            </a:extLst>
          </p:cNvPr>
          <p:cNvSpPr>
            <a:spLocks noGrp="1"/>
          </p:cNvSpPr>
          <p:nvPr>
            <p:ph type="title"/>
          </p:nvPr>
        </p:nvSpPr>
        <p:spPr>
          <a:xfrm>
            <a:off x="4180114" y="485293"/>
            <a:ext cx="3831771" cy="1089529"/>
          </a:xfrm>
        </p:spPr>
        <p:txBody>
          <a:bodyPr wrap="square" lIns="0" rIns="0" anchor="b">
            <a:spAutoFit/>
          </a:bodyPr>
          <a:lstStyle>
            <a:lvl1pPr algn="ctr">
              <a:defRPr sz="3600">
                <a:solidFill>
                  <a:schemeClr val="bg1"/>
                </a:solidFill>
              </a:defRPr>
            </a:lvl1pPr>
          </a:lstStyle>
          <a:p>
            <a:r>
              <a:rPr lang="en-US" dirty="0"/>
              <a:t>Click to edit Master title style</a:t>
            </a:r>
          </a:p>
        </p:txBody>
      </p:sp>
      <p:sp>
        <p:nvSpPr>
          <p:cNvPr id="13" name="Text Placeholder 7">
            <a:extLst>
              <a:ext uri="{FF2B5EF4-FFF2-40B4-BE49-F238E27FC236}">
                <a16:creationId xmlns:a16="http://schemas.microsoft.com/office/drawing/2014/main" id="{F7B7755F-FC36-7A4A-9935-CD8D84322F9E}"/>
              </a:ext>
            </a:extLst>
          </p:cNvPr>
          <p:cNvSpPr>
            <a:spLocks noGrp="1"/>
          </p:cNvSpPr>
          <p:nvPr>
            <p:ph type="body" sz="quarter" idx="13"/>
          </p:nvPr>
        </p:nvSpPr>
        <p:spPr>
          <a:xfrm>
            <a:off x="4180115" y="1612400"/>
            <a:ext cx="3831770" cy="552450"/>
          </a:xfrm>
        </p:spPr>
        <p:txBody>
          <a:bodyPr lIns="45720" rIns="0">
            <a:normAutofit/>
          </a:bodyPr>
          <a:lstStyle>
            <a:lvl1pPr marL="0" indent="0" algn="ctr">
              <a:buNone/>
              <a:defRPr sz="2400">
                <a:solidFill>
                  <a:schemeClr val="accent2"/>
                </a:solidFill>
              </a:defRPr>
            </a:lvl1pPr>
          </a:lstStyle>
          <a:p>
            <a:pPr lvl="0"/>
            <a:endParaRPr lang="en-US" dirty="0"/>
          </a:p>
        </p:txBody>
      </p:sp>
      <p:sp>
        <p:nvSpPr>
          <p:cNvPr id="14" name="Content Placeholder 2">
            <a:extLst>
              <a:ext uri="{FF2B5EF4-FFF2-40B4-BE49-F238E27FC236}">
                <a16:creationId xmlns:a16="http://schemas.microsoft.com/office/drawing/2014/main" id="{FC3631F5-B72F-1C4C-AD97-FC0D18B4FFDC}"/>
              </a:ext>
            </a:extLst>
          </p:cNvPr>
          <p:cNvSpPr>
            <a:spLocks noGrp="1"/>
          </p:cNvSpPr>
          <p:nvPr>
            <p:ph sz="half" idx="16"/>
          </p:nvPr>
        </p:nvSpPr>
        <p:spPr>
          <a:xfrm>
            <a:off x="4180114" y="2451415"/>
            <a:ext cx="3831771" cy="4033836"/>
          </a:xfrm>
        </p:spPr>
        <p:txBody>
          <a:bodyPr vert="horz" lIns="0" tIns="91440" rIns="0" bIns="45720" rtlCol="0">
            <a:normAutofit/>
          </a:bodyPr>
          <a:lstStyle>
            <a:lvl1pPr algn="l">
              <a:defRPr lang="en-US">
                <a:solidFill>
                  <a:schemeClr val="bg1"/>
                </a:solidFill>
              </a:defRPr>
            </a:lvl1pPr>
            <a:lvl2pPr algn="l">
              <a:defRPr lang="en-US">
                <a:solidFill>
                  <a:schemeClr val="bg1"/>
                </a:solidFill>
              </a:defRPr>
            </a:lvl2pPr>
            <a:lvl3pPr algn="l">
              <a:defRPr lang="en-US">
                <a:solidFill>
                  <a:schemeClr val="bg1"/>
                </a:solidFill>
              </a:defRPr>
            </a:lvl3pPr>
            <a:lvl4pPr algn="l">
              <a:defRPr lang="en-US">
                <a:solidFill>
                  <a:schemeClr val="bg1"/>
                </a:solidFill>
              </a:defRPr>
            </a:lvl4pPr>
            <a:lvl5pPr algn="l">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1668853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64">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3">
            <a:extLst>
              <a:ext uri="{FF2B5EF4-FFF2-40B4-BE49-F238E27FC236}">
                <a16:creationId xmlns:a16="http://schemas.microsoft.com/office/drawing/2014/main" id="{C480476E-0915-0B43-A49C-114B5C2A8066}"/>
              </a:ext>
            </a:extLst>
          </p:cNvPr>
          <p:cNvSpPr>
            <a:spLocks noGrp="1"/>
          </p:cNvSpPr>
          <p:nvPr>
            <p:ph type="pic" sz="quarter" idx="22"/>
          </p:nvPr>
        </p:nvSpPr>
        <p:spPr>
          <a:xfrm>
            <a:off x="257299" y="3575957"/>
            <a:ext cx="3574472" cy="3282043"/>
          </a:xfrm>
          <a:solidFill>
            <a:srgbClr val="00B0F0"/>
          </a:solidFill>
        </p:spPr>
        <p:txBody>
          <a:bodyPr/>
          <a:lstStyle/>
          <a:p>
            <a:endParaRPr lang="en-US" dirty="0"/>
          </a:p>
        </p:txBody>
      </p:sp>
      <p:sp>
        <p:nvSpPr>
          <p:cNvPr id="8" name="Picture Placeholder 3">
            <a:extLst>
              <a:ext uri="{FF2B5EF4-FFF2-40B4-BE49-F238E27FC236}">
                <a16:creationId xmlns:a16="http://schemas.microsoft.com/office/drawing/2014/main" id="{B6206CE2-FB13-EF41-A163-33E1276B3F2B}"/>
              </a:ext>
            </a:extLst>
          </p:cNvPr>
          <p:cNvSpPr>
            <a:spLocks noGrp="1"/>
          </p:cNvSpPr>
          <p:nvPr>
            <p:ph type="pic" sz="quarter" idx="23"/>
          </p:nvPr>
        </p:nvSpPr>
        <p:spPr>
          <a:xfrm>
            <a:off x="0" y="249382"/>
            <a:ext cx="3831771" cy="3032661"/>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C0751F5E-D7D1-7245-8247-AF369FDFDA3F}"/>
              </a:ext>
            </a:extLst>
          </p:cNvPr>
          <p:cNvSpPr>
            <a:spLocks noGrp="1"/>
          </p:cNvSpPr>
          <p:nvPr>
            <p:ph type="pic" sz="quarter" idx="24"/>
          </p:nvPr>
        </p:nvSpPr>
        <p:spPr>
          <a:xfrm>
            <a:off x="8360228" y="3575957"/>
            <a:ext cx="3831771" cy="3032661"/>
          </a:xfrm>
          <a:solidFill>
            <a:srgbClr val="00B0F0"/>
          </a:solidFill>
        </p:spPr>
        <p:txBody>
          <a:bodyPr/>
          <a:lstStyle/>
          <a:p>
            <a:endParaRPr lang="en-US" dirty="0"/>
          </a:p>
        </p:txBody>
      </p:sp>
      <p:sp>
        <p:nvSpPr>
          <p:cNvPr id="13" name="Picture Placeholder 3">
            <a:extLst>
              <a:ext uri="{FF2B5EF4-FFF2-40B4-BE49-F238E27FC236}">
                <a16:creationId xmlns:a16="http://schemas.microsoft.com/office/drawing/2014/main" id="{7E9011BF-1487-8046-B349-E911B1E2D32B}"/>
              </a:ext>
            </a:extLst>
          </p:cNvPr>
          <p:cNvSpPr>
            <a:spLocks noGrp="1"/>
          </p:cNvSpPr>
          <p:nvPr>
            <p:ph type="pic" sz="quarter" idx="25"/>
          </p:nvPr>
        </p:nvSpPr>
        <p:spPr>
          <a:xfrm>
            <a:off x="8360229" y="0"/>
            <a:ext cx="3574472" cy="3282043"/>
          </a:xfrm>
          <a:solidFill>
            <a:srgbClr val="00B0F0"/>
          </a:solidFill>
        </p:spPr>
        <p:txBody>
          <a:bodyPr/>
          <a:lstStyle/>
          <a:p>
            <a:endParaRPr lang="en-US" dirty="0"/>
          </a:p>
        </p:txBody>
      </p:sp>
      <p:sp>
        <p:nvSpPr>
          <p:cNvPr id="15" name="Title 1">
            <a:extLst>
              <a:ext uri="{FF2B5EF4-FFF2-40B4-BE49-F238E27FC236}">
                <a16:creationId xmlns:a16="http://schemas.microsoft.com/office/drawing/2014/main" id="{268AF319-BB3C-BF47-B25D-0E32270ED8C6}"/>
              </a:ext>
            </a:extLst>
          </p:cNvPr>
          <p:cNvSpPr>
            <a:spLocks noGrp="1"/>
          </p:cNvSpPr>
          <p:nvPr>
            <p:ph type="title"/>
          </p:nvPr>
        </p:nvSpPr>
        <p:spPr>
          <a:xfrm>
            <a:off x="4180114" y="485293"/>
            <a:ext cx="3831771" cy="1089529"/>
          </a:xfrm>
        </p:spPr>
        <p:txBody>
          <a:bodyPr wrap="square" lIns="0" rIns="0" anchor="b">
            <a:spAutoFit/>
          </a:bodyPr>
          <a:lstStyle>
            <a:lvl1pPr algn="ctr">
              <a:defRPr sz="3600">
                <a:solidFill>
                  <a:schemeClr val="tx1"/>
                </a:solidFill>
              </a:defRPr>
            </a:lvl1pPr>
          </a:lstStyle>
          <a:p>
            <a:r>
              <a:rPr lang="en-US" dirty="0"/>
              <a:t>Click to edit Master title style</a:t>
            </a:r>
          </a:p>
        </p:txBody>
      </p:sp>
      <p:sp>
        <p:nvSpPr>
          <p:cNvPr id="16" name="Text Placeholder 7">
            <a:extLst>
              <a:ext uri="{FF2B5EF4-FFF2-40B4-BE49-F238E27FC236}">
                <a16:creationId xmlns:a16="http://schemas.microsoft.com/office/drawing/2014/main" id="{945E7A93-BC9C-2346-88B0-A99B39C53FC6}"/>
              </a:ext>
            </a:extLst>
          </p:cNvPr>
          <p:cNvSpPr>
            <a:spLocks noGrp="1"/>
          </p:cNvSpPr>
          <p:nvPr>
            <p:ph type="body" sz="quarter" idx="13"/>
          </p:nvPr>
        </p:nvSpPr>
        <p:spPr>
          <a:xfrm>
            <a:off x="4180115" y="1612400"/>
            <a:ext cx="3831770" cy="552450"/>
          </a:xfrm>
        </p:spPr>
        <p:txBody>
          <a:bodyPr lIns="45720" rIns="0">
            <a:normAutofit/>
          </a:bodyPr>
          <a:lstStyle>
            <a:lvl1pPr marL="0" indent="0" algn="ctr">
              <a:buNone/>
              <a:defRPr sz="2400">
                <a:solidFill>
                  <a:schemeClr val="accent2"/>
                </a:solidFill>
              </a:defRPr>
            </a:lvl1pPr>
          </a:lstStyle>
          <a:p>
            <a:pPr lvl="0"/>
            <a:endParaRPr lang="en-US" dirty="0"/>
          </a:p>
        </p:txBody>
      </p:sp>
      <p:sp>
        <p:nvSpPr>
          <p:cNvPr id="17" name="Content Placeholder 2">
            <a:extLst>
              <a:ext uri="{FF2B5EF4-FFF2-40B4-BE49-F238E27FC236}">
                <a16:creationId xmlns:a16="http://schemas.microsoft.com/office/drawing/2014/main" id="{BADE0811-78BD-8041-99E2-0359CF17E2E4}"/>
              </a:ext>
            </a:extLst>
          </p:cNvPr>
          <p:cNvSpPr>
            <a:spLocks noGrp="1"/>
          </p:cNvSpPr>
          <p:nvPr>
            <p:ph sz="half" idx="16"/>
          </p:nvPr>
        </p:nvSpPr>
        <p:spPr>
          <a:xfrm>
            <a:off x="4180114" y="2451415"/>
            <a:ext cx="3831771" cy="4033836"/>
          </a:xfrm>
        </p:spPr>
        <p:txBody>
          <a:bodyPr vert="horz" lIns="0" tIns="91440" rIns="0" bIns="45720" rtlCol="0">
            <a:normAutofit/>
          </a:bodyPr>
          <a:lstStyle>
            <a:lvl1pPr algn="l">
              <a:defRPr lang="en-US">
                <a:solidFill>
                  <a:schemeClr val="tx1"/>
                </a:solidFill>
              </a:defRPr>
            </a:lvl1pPr>
            <a:lvl2pPr algn="l">
              <a:defRPr lang="en-US">
                <a:solidFill>
                  <a:schemeClr val="tx1"/>
                </a:solidFill>
              </a:defRPr>
            </a:lvl2pPr>
            <a:lvl3pPr algn="l">
              <a:defRPr lang="en-US">
                <a:solidFill>
                  <a:schemeClr val="tx1"/>
                </a:solidFill>
              </a:defRPr>
            </a:lvl3pPr>
            <a:lvl4pPr algn="l">
              <a:defRPr lang="en-US">
                <a:solidFill>
                  <a:schemeClr val="tx1"/>
                </a:solidFill>
              </a:defRPr>
            </a:lvl4pPr>
            <a:lvl5pPr algn="l">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49786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65">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B601F40E-0469-B64A-8F2A-CA8C9085600A}"/>
              </a:ext>
            </a:extLst>
          </p:cNvPr>
          <p:cNvSpPr>
            <a:spLocks noGrp="1"/>
          </p:cNvSpPr>
          <p:nvPr>
            <p:ph type="pic" sz="quarter" idx="26"/>
          </p:nvPr>
        </p:nvSpPr>
        <p:spPr>
          <a:xfrm>
            <a:off x="0" y="249382"/>
            <a:ext cx="4049486" cy="3032661"/>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67E442EC-42E4-CE47-A403-313052CD416E}"/>
              </a:ext>
            </a:extLst>
          </p:cNvPr>
          <p:cNvSpPr>
            <a:spLocks noGrp="1"/>
          </p:cNvSpPr>
          <p:nvPr>
            <p:ph type="pic" sz="quarter" idx="27"/>
          </p:nvPr>
        </p:nvSpPr>
        <p:spPr>
          <a:xfrm>
            <a:off x="8142516" y="249382"/>
            <a:ext cx="4049484" cy="3032661"/>
          </a:xfrm>
          <a:solidFill>
            <a:srgbClr val="00B0F0"/>
          </a:solidFill>
        </p:spPr>
        <p:txBody>
          <a:bodyPr/>
          <a:lstStyle/>
          <a:p>
            <a:endParaRPr lang="en-US" dirty="0"/>
          </a:p>
        </p:txBody>
      </p:sp>
      <p:sp>
        <p:nvSpPr>
          <p:cNvPr id="16" name="Picture Placeholder 3">
            <a:extLst>
              <a:ext uri="{FF2B5EF4-FFF2-40B4-BE49-F238E27FC236}">
                <a16:creationId xmlns:a16="http://schemas.microsoft.com/office/drawing/2014/main" id="{18568FA2-1369-7548-B3BA-B1E6F61A3DC3}"/>
              </a:ext>
            </a:extLst>
          </p:cNvPr>
          <p:cNvSpPr>
            <a:spLocks noGrp="1"/>
          </p:cNvSpPr>
          <p:nvPr>
            <p:ph type="pic" sz="quarter" idx="28"/>
          </p:nvPr>
        </p:nvSpPr>
        <p:spPr>
          <a:xfrm>
            <a:off x="4256316" y="0"/>
            <a:ext cx="3679370" cy="3282043"/>
          </a:xfrm>
          <a:solidFill>
            <a:srgbClr val="00B0F0"/>
          </a:solidFill>
        </p:spPr>
        <p:txBody>
          <a:bodyPr/>
          <a:lstStyle/>
          <a:p>
            <a:endParaRPr lang="en-US" dirty="0"/>
          </a:p>
        </p:txBody>
      </p:sp>
      <p:sp>
        <p:nvSpPr>
          <p:cNvPr id="17" name="Picture Placeholder 3">
            <a:extLst>
              <a:ext uri="{FF2B5EF4-FFF2-40B4-BE49-F238E27FC236}">
                <a16:creationId xmlns:a16="http://schemas.microsoft.com/office/drawing/2014/main" id="{CAF525D9-FFD5-9841-A3D0-BBE63BBD203D}"/>
              </a:ext>
            </a:extLst>
          </p:cNvPr>
          <p:cNvSpPr>
            <a:spLocks noGrp="1"/>
          </p:cNvSpPr>
          <p:nvPr>
            <p:ph type="pic" sz="quarter" idx="29"/>
          </p:nvPr>
        </p:nvSpPr>
        <p:spPr>
          <a:xfrm>
            <a:off x="257300" y="3575957"/>
            <a:ext cx="3792186" cy="3282043"/>
          </a:xfrm>
          <a:solidFill>
            <a:srgbClr val="00B0F0"/>
          </a:solidFill>
        </p:spPr>
        <p:txBody>
          <a:bodyPr/>
          <a:lstStyle/>
          <a:p>
            <a:endParaRPr lang="en-US" dirty="0"/>
          </a:p>
        </p:txBody>
      </p:sp>
      <p:sp>
        <p:nvSpPr>
          <p:cNvPr id="18" name="Picture Placeholder 3">
            <a:extLst>
              <a:ext uri="{FF2B5EF4-FFF2-40B4-BE49-F238E27FC236}">
                <a16:creationId xmlns:a16="http://schemas.microsoft.com/office/drawing/2014/main" id="{817D21E5-6979-1F40-9786-67C6F33E0AAC}"/>
              </a:ext>
            </a:extLst>
          </p:cNvPr>
          <p:cNvSpPr>
            <a:spLocks noGrp="1"/>
          </p:cNvSpPr>
          <p:nvPr>
            <p:ph type="pic" sz="quarter" idx="30"/>
          </p:nvPr>
        </p:nvSpPr>
        <p:spPr>
          <a:xfrm>
            <a:off x="8142516" y="3575957"/>
            <a:ext cx="3792186" cy="3282043"/>
          </a:xfrm>
          <a:solidFill>
            <a:srgbClr val="00B0F0"/>
          </a:solidFill>
        </p:spPr>
        <p:txBody>
          <a:bodyPr/>
          <a:lstStyle/>
          <a:p>
            <a:endParaRPr lang="en-US" dirty="0"/>
          </a:p>
        </p:txBody>
      </p:sp>
      <p:sp>
        <p:nvSpPr>
          <p:cNvPr id="19" name="Content Placeholder 2">
            <a:extLst>
              <a:ext uri="{FF2B5EF4-FFF2-40B4-BE49-F238E27FC236}">
                <a16:creationId xmlns:a16="http://schemas.microsoft.com/office/drawing/2014/main" id="{CCF0825F-6412-D241-BAA2-BF8E642484D1}"/>
              </a:ext>
            </a:extLst>
          </p:cNvPr>
          <p:cNvSpPr>
            <a:spLocks noGrp="1"/>
          </p:cNvSpPr>
          <p:nvPr>
            <p:ph sz="half" idx="19"/>
          </p:nvPr>
        </p:nvSpPr>
        <p:spPr>
          <a:xfrm>
            <a:off x="4256315" y="3575957"/>
            <a:ext cx="3679369" cy="2857500"/>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1281866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66">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3">
            <a:extLst>
              <a:ext uri="{FF2B5EF4-FFF2-40B4-BE49-F238E27FC236}">
                <a16:creationId xmlns:a16="http://schemas.microsoft.com/office/drawing/2014/main" id="{FBD9244F-DAC7-054B-85AE-A876F2E81C71}"/>
              </a:ext>
            </a:extLst>
          </p:cNvPr>
          <p:cNvSpPr>
            <a:spLocks noGrp="1"/>
          </p:cNvSpPr>
          <p:nvPr>
            <p:ph type="pic" sz="quarter" idx="26"/>
          </p:nvPr>
        </p:nvSpPr>
        <p:spPr>
          <a:xfrm>
            <a:off x="0" y="249382"/>
            <a:ext cx="4049486" cy="3032661"/>
          </a:xfrm>
          <a:solidFill>
            <a:srgbClr val="00B0F0"/>
          </a:solidFill>
        </p:spPr>
        <p:txBody>
          <a:bodyPr/>
          <a:lstStyle/>
          <a:p>
            <a:endParaRPr lang="en-US" dirty="0"/>
          </a:p>
        </p:txBody>
      </p:sp>
      <p:sp>
        <p:nvSpPr>
          <p:cNvPr id="11" name="Picture Placeholder 3">
            <a:extLst>
              <a:ext uri="{FF2B5EF4-FFF2-40B4-BE49-F238E27FC236}">
                <a16:creationId xmlns:a16="http://schemas.microsoft.com/office/drawing/2014/main" id="{7753E59D-5040-ED40-948E-466867BE63C1}"/>
              </a:ext>
            </a:extLst>
          </p:cNvPr>
          <p:cNvSpPr>
            <a:spLocks noGrp="1"/>
          </p:cNvSpPr>
          <p:nvPr>
            <p:ph type="pic" sz="quarter" idx="27"/>
          </p:nvPr>
        </p:nvSpPr>
        <p:spPr>
          <a:xfrm>
            <a:off x="8142516" y="249382"/>
            <a:ext cx="4049484" cy="3032661"/>
          </a:xfrm>
          <a:solidFill>
            <a:srgbClr val="00B0F0"/>
          </a:solidFill>
        </p:spPr>
        <p:txBody>
          <a:bodyPr/>
          <a:lstStyle/>
          <a:p>
            <a:endParaRPr lang="en-US" dirty="0"/>
          </a:p>
        </p:txBody>
      </p:sp>
      <p:sp>
        <p:nvSpPr>
          <p:cNvPr id="12" name="Picture Placeholder 3">
            <a:extLst>
              <a:ext uri="{FF2B5EF4-FFF2-40B4-BE49-F238E27FC236}">
                <a16:creationId xmlns:a16="http://schemas.microsoft.com/office/drawing/2014/main" id="{9FA0F2CD-4B76-BE49-B5D1-F3EC75C8445C}"/>
              </a:ext>
            </a:extLst>
          </p:cNvPr>
          <p:cNvSpPr>
            <a:spLocks noGrp="1"/>
          </p:cNvSpPr>
          <p:nvPr>
            <p:ph type="pic" sz="quarter" idx="28"/>
          </p:nvPr>
        </p:nvSpPr>
        <p:spPr>
          <a:xfrm>
            <a:off x="4256316" y="0"/>
            <a:ext cx="3679370" cy="3282043"/>
          </a:xfrm>
          <a:solidFill>
            <a:srgbClr val="00B0F0"/>
          </a:solidFill>
        </p:spPr>
        <p:txBody>
          <a:bodyPr/>
          <a:lstStyle/>
          <a:p>
            <a:endParaRPr lang="en-US" dirty="0"/>
          </a:p>
        </p:txBody>
      </p:sp>
      <p:sp>
        <p:nvSpPr>
          <p:cNvPr id="14" name="Picture Placeholder 3">
            <a:extLst>
              <a:ext uri="{FF2B5EF4-FFF2-40B4-BE49-F238E27FC236}">
                <a16:creationId xmlns:a16="http://schemas.microsoft.com/office/drawing/2014/main" id="{9225904A-CD9F-924B-B34B-E426A3D34753}"/>
              </a:ext>
            </a:extLst>
          </p:cNvPr>
          <p:cNvSpPr>
            <a:spLocks noGrp="1"/>
          </p:cNvSpPr>
          <p:nvPr>
            <p:ph type="pic" sz="quarter" idx="29"/>
          </p:nvPr>
        </p:nvSpPr>
        <p:spPr>
          <a:xfrm>
            <a:off x="257300" y="3575957"/>
            <a:ext cx="3792186" cy="3282043"/>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88EE82DA-CCD0-4F4F-A19E-FE7BD5995BF8}"/>
              </a:ext>
            </a:extLst>
          </p:cNvPr>
          <p:cNvSpPr>
            <a:spLocks noGrp="1"/>
          </p:cNvSpPr>
          <p:nvPr>
            <p:ph type="pic" sz="quarter" idx="30"/>
          </p:nvPr>
        </p:nvSpPr>
        <p:spPr>
          <a:xfrm>
            <a:off x="8142516" y="3575957"/>
            <a:ext cx="3792186" cy="3282043"/>
          </a:xfrm>
          <a:solidFill>
            <a:srgbClr val="00B0F0"/>
          </a:solidFill>
        </p:spPr>
        <p:txBody>
          <a:bodyPr/>
          <a:lstStyle/>
          <a:p>
            <a:endParaRPr lang="en-US" dirty="0"/>
          </a:p>
        </p:txBody>
      </p:sp>
      <p:sp>
        <p:nvSpPr>
          <p:cNvPr id="16" name="Content Placeholder 2">
            <a:extLst>
              <a:ext uri="{FF2B5EF4-FFF2-40B4-BE49-F238E27FC236}">
                <a16:creationId xmlns:a16="http://schemas.microsoft.com/office/drawing/2014/main" id="{E6A4850A-BAD3-4A40-9264-09FFE1807E64}"/>
              </a:ext>
            </a:extLst>
          </p:cNvPr>
          <p:cNvSpPr>
            <a:spLocks noGrp="1"/>
          </p:cNvSpPr>
          <p:nvPr>
            <p:ph sz="half" idx="19"/>
          </p:nvPr>
        </p:nvSpPr>
        <p:spPr>
          <a:xfrm>
            <a:off x="4256315" y="3575957"/>
            <a:ext cx="3679369" cy="2857500"/>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36180619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67">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B601F40E-0469-B64A-8F2A-CA8C9085600A}"/>
              </a:ext>
            </a:extLst>
          </p:cNvPr>
          <p:cNvSpPr>
            <a:spLocks noGrp="1"/>
          </p:cNvSpPr>
          <p:nvPr>
            <p:ph type="pic" sz="quarter" idx="26"/>
          </p:nvPr>
        </p:nvSpPr>
        <p:spPr>
          <a:xfrm>
            <a:off x="0" y="249382"/>
            <a:ext cx="2710031" cy="2052947"/>
          </a:xfrm>
          <a:solidFill>
            <a:srgbClr val="00B0F0"/>
          </a:solidFill>
        </p:spPr>
        <p:txBody>
          <a:bodyPr/>
          <a:lstStyle/>
          <a:p>
            <a:endParaRPr lang="en-US" dirty="0"/>
          </a:p>
        </p:txBody>
      </p:sp>
      <p:sp>
        <p:nvSpPr>
          <p:cNvPr id="8" name="Picture Placeholder 3">
            <a:extLst>
              <a:ext uri="{FF2B5EF4-FFF2-40B4-BE49-F238E27FC236}">
                <a16:creationId xmlns:a16="http://schemas.microsoft.com/office/drawing/2014/main" id="{10340486-8C78-3842-82C0-BAF189C24B7C}"/>
              </a:ext>
            </a:extLst>
          </p:cNvPr>
          <p:cNvSpPr>
            <a:spLocks noGrp="1"/>
          </p:cNvSpPr>
          <p:nvPr>
            <p:ph type="pic" sz="quarter" idx="27"/>
          </p:nvPr>
        </p:nvSpPr>
        <p:spPr>
          <a:xfrm>
            <a:off x="2939142" y="0"/>
            <a:ext cx="4494317" cy="2289177"/>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8C2F00B7-795D-F448-95F0-2125770DD356}"/>
              </a:ext>
            </a:extLst>
          </p:cNvPr>
          <p:cNvSpPr>
            <a:spLocks noGrp="1"/>
          </p:cNvSpPr>
          <p:nvPr>
            <p:ph type="pic" sz="quarter" idx="28"/>
          </p:nvPr>
        </p:nvSpPr>
        <p:spPr>
          <a:xfrm>
            <a:off x="9481969" y="2538559"/>
            <a:ext cx="2710031" cy="2052947"/>
          </a:xfrm>
          <a:solidFill>
            <a:srgbClr val="00B0F0"/>
          </a:solidFill>
        </p:spPr>
        <p:txBody>
          <a:bodyPr/>
          <a:lstStyle/>
          <a:p>
            <a:endParaRPr lang="en-US" dirty="0"/>
          </a:p>
        </p:txBody>
      </p:sp>
      <p:sp>
        <p:nvSpPr>
          <p:cNvPr id="10" name="Picture Placeholder 3">
            <a:extLst>
              <a:ext uri="{FF2B5EF4-FFF2-40B4-BE49-F238E27FC236}">
                <a16:creationId xmlns:a16="http://schemas.microsoft.com/office/drawing/2014/main" id="{85581348-6C96-1A48-BC07-3E26A784C259}"/>
              </a:ext>
            </a:extLst>
          </p:cNvPr>
          <p:cNvSpPr>
            <a:spLocks noGrp="1"/>
          </p:cNvSpPr>
          <p:nvPr>
            <p:ph type="pic" sz="quarter" idx="29"/>
          </p:nvPr>
        </p:nvSpPr>
        <p:spPr>
          <a:xfrm>
            <a:off x="4758542" y="2538559"/>
            <a:ext cx="4494317" cy="2052947"/>
          </a:xfrm>
          <a:solidFill>
            <a:srgbClr val="00B0F0"/>
          </a:solidFill>
        </p:spPr>
        <p:txBody>
          <a:bodyPr/>
          <a:lstStyle/>
          <a:p>
            <a:endParaRPr lang="en-US" dirty="0"/>
          </a:p>
        </p:txBody>
      </p:sp>
      <p:sp>
        <p:nvSpPr>
          <p:cNvPr id="12" name="Picture Placeholder 3">
            <a:extLst>
              <a:ext uri="{FF2B5EF4-FFF2-40B4-BE49-F238E27FC236}">
                <a16:creationId xmlns:a16="http://schemas.microsoft.com/office/drawing/2014/main" id="{AE8C5CC7-1ADA-1B4C-84BE-B12D6872F4D1}"/>
              </a:ext>
            </a:extLst>
          </p:cNvPr>
          <p:cNvSpPr>
            <a:spLocks noGrp="1"/>
          </p:cNvSpPr>
          <p:nvPr>
            <p:ph type="pic" sz="quarter" idx="31"/>
          </p:nvPr>
        </p:nvSpPr>
        <p:spPr>
          <a:xfrm>
            <a:off x="0" y="4805053"/>
            <a:ext cx="5976257" cy="2052947"/>
          </a:xfrm>
          <a:solidFill>
            <a:srgbClr val="00B0F0"/>
          </a:solidFill>
        </p:spPr>
        <p:txBody>
          <a:bodyPr/>
          <a:lstStyle/>
          <a:p>
            <a:endParaRPr lang="en-US" dirty="0"/>
          </a:p>
        </p:txBody>
      </p:sp>
      <p:sp>
        <p:nvSpPr>
          <p:cNvPr id="14" name="Content Placeholder 2">
            <a:extLst>
              <a:ext uri="{FF2B5EF4-FFF2-40B4-BE49-F238E27FC236}">
                <a16:creationId xmlns:a16="http://schemas.microsoft.com/office/drawing/2014/main" id="{833453F8-6B09-D24E-9BBC-F436ED0E5110}"/>
              </a:ext>
            </a:extLst>
          </p:cNvPr>
          <p:cNvSpPr>
            <a:spLocks noGrp="1"/>
          </p:cNvSpPr>
          <p:nvPr>
            <p:ph sz="half" idx="19"/>
          </p:nvPr>
        </p:nvSpPr>
        <p:spPr>
          <a:xfrm>
            <a:off x="7662569" y="429947"/>
            <a:ext cx="4077674" cy="1895065"/>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9" name="Content Placeholder 2">
            <a:extLst>
              <a:ext uri="{FF2B5EF4-FFF2-40B4-BE49-F238E27FC236}">
                <a16:creationId xmlns:a16="http://schemas.microsoft.com/office/drawing/2014/main" id="{F11E9D5B-0D28-D34A-B093-4C39097EDA2E}"/>
              </a:ext>
            </a:extLst>
          </p:cNvPr>
          <p:cNvSpPr>
            <a:spLocks noGrp="1"/>
          </p:cNvSpPr>
          <p:nvPr>
            <p:ph sz="half" idx="32"/>
          </p:nvPr>
        </p:nvSpPr>
        <p:spPr>
          <a:xfrm>
            <a:off x="6215745" y="4806006"/>
            <a:ext cx="5524498" cy="1622048"/>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21" name="Content Placeholder 2">
            <a:extLst>
              <a:ext uri="{FF2B5EF4-FFF2-40B4-BE49-F238E27FC236}">
                <a16:creationId xmlns:a16="http://schemas.microsoft.com/office/drawing/2014/main" id="{03E8420E-F7A9-4B4C-B9C0-1450F1F0CACC}"/>
              </a:ext>
            </a:extLst>
          </p:cNvPr>
          <p:cNvSpPr>
            <a:spLocks noGrp="1"/>
          </p:cNvSpPr>
          <p:nvPr>
            <p:ph sz="half" idx="33"/>
          </p:nvPr>
        </p:nvSpPr>
        <p:spPr>
          <a:xfrm>
            <a:off x="461669" y="2552661"/>
            <a:ext cx="4077674" cy="2052947"/>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25954885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68">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3">
            <a:extLst>
              <a:ext uri="{FF2B5EF4-FFF2-40B4-BE49-F238E27FC236}">
                <a16:creationId xmlns:a16="http://schemas.microsoft.com/office/drawing/2014/main" id="{142936AD-ED99-5D4C-A239-0703D9DC4094}"/>
              </a:ext>
            </a:extLst>
          </p:cNvPr>
          <p:cNvSpPr>
            <a:spLocks noGrp="1"/>
          </p:cNvSpPr>
          <p:nvPr>
            <p:ph type="pic" sz="quarter" idx="26"/>
          </p:nvPr>
        </p:nvSpPr>
        <p:spPr>
          <a:xfrm>
            <a:off x="0" y="249382"/>
            <a:ext cx="2710031" cy="2052947"/>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4E88ADF3-5303-A144-A332-8DF6E5C5BADE}"/>
              </a:ext>
            </a:extLst>
          </p:cNvPr>
          <p:cNvSpPr>
            <a:spLocks noGrp="1"/>
          </p:cNvSpPr>
          <p:nvPr>
            <p:ph type="pic" sz="quarter" idx="27"/>
          </p:nvPr>
        </p:nvSpPr>
        <p:spPr>
          <a:xfrm>
            <a:off x="2939142" y="0"/>
            <a:ext cx="4494317" cy="2289177"/>
          </a:xfrm>
          <a:solidFill>
            <a:srgbClr val="00B0F0"/>
          </a:solidFill>
        </p:spPr>
        <p:txBody>
          <a:bodyPr/>
          <a:lstStyle/>
          <a:p>
            <a:endParaRPr lang="en-US" dirty="0"/>
          </a:p>
        </p:txBody>
      </p:sp>
      <p:sp>
        <p:nvSpPr>
          <p:cNvPr id="13" name="Picture Placeholder 3">
            <a:extLst>
              <a:ext uri="{FF2B5EF4-FFF2-40B4-BE49-F238E27FC236}">
                <a16:creationId xmlns:a16="http://schemas.microsoft.com/office/drawing/2014/main" id="{156C4A25-A8DF-9848-818D-8CBBF1C02F3B}"/>
              </a:ext>
            </a:extLst>
          </p:cNvPr>
          <p:cNvSpPr>
            <a:spLocks noGrp="1"/>
          </p:cNvSpPr>
          <p:nvPr>
            <p:ph type="pic" sz="quarter" idx="28"/>
          </p:nvPr>
        </p:nvSpPr>
        <p:spPr>
          <a:xfrm>
            <a:off x="9481969" y="2538559"/>
            <a:ext cx="2710031" cy="2052947"/>
          </a:xfrm>
          <a:solidFill>
            <a:srgbClr val="00B0F0"/>
          </a:solidFill>
        </p:spPr>
        <p:txBody>
          <a:bodyPr/>
          <a:lstStyle/>
          <a:p>
            <a:endParaRPr lang="en-US" dirty="0"/>
          </a:p>
        </p:txBody>
      </p:sp>
      <p:sp>
        <p:nvSpPr>
          <p:cNvPr id="16" name="Picture Placeholder 3">
            <a:extLst>
              <a:ext uri="{FF2B5EF4-FFF2-40B4-BE49-F238E27FC236}">
                <a16:creationId xmlns:a16="http://schemas.microsoft.com/office/drawing/2014/main" id="{19AD6B61-DB4E-1F4E-881D-38BBA8EC28E2}"/>
              </a:ext>
            </a:extLst>
          </p:cNvPr>
          <p:cNvSpPr>
            <a:spLocks noGrp="1"/>
          </p:cNvSpPr>
          <p:nvPr>
            <p:ph type="pic" sz="quarter" idx="29"/>
          </p:nvPr>
        </p:nvSpPr>
        <p:spPr>
          <a:xfrm>
            <a:off x="4758542" y="2538559"/>
            <a:ext cx="4494317" cy="2052947"/>
          </a:xfrm>
          <a:solidFill>
            <a:srgbClr val="00B0F0"/>
          </a:solidFill>
        </p:spPr>
        <p:txBody>
          <a:bodyPr/>
          <a:lstStyle/>
          <a:p>
            <a:endParaRPr lang="en-US" dirty="0"/>
          </a:p>
        </p:txBody>
      </p:sp>
      <p:sp>
        <p:nvSpPr>
          <p:cNvPr id="17" name="Picture Placeholder 3">
            <a:extLst>
              <a:ext uri="{FF2B5EF4-FFF2-40B4-BE49-F238E27FC236}">
                <a16:creationId xmlns:a16="http://schemas.microsoft.com/office/drawing/2014/main" id="{7821E5DE-4954-B843-9ABD-FE0D6D2481FD}"/>
              </a:ext>
            </a:extLst>
          </p:cNvPr>
          <p:cNvSpPr>
            <a:spLocks noGrp="1"/>
          </p:cNvSpPr>
          <p:nvPr>
            <p:ph type="pic" sz="quarter" idx="31"/>
          </p:nvPr>
        </p:nvSpPr>
        <p:spPr>
          <a:xfrm>
            <a:off x="0" y="4805053"/>
            <a:ext cx="5976257" cy="2052947"/>
          </a:xfrm>
          <a:solidFill>
            <a:srgbClr val="00B0F0"/>
          </a:solidFill>
        </p:spPr>
        <p:txBody>
          <a:bodyPr/>
          <a:lstStyle/>
          <a:p>
            <a:endParaRPr lang="en-US" dirty="0"/>
          </a:p>
        </p:txBody>
      </p:sp>
      <p:sp>
        <p:nvSpPr>
          <p:cNvPr id="18" name="Content Placeholder 2">
            <a:extLst>
              <a:ext uri="{FF2B5EF4-FFF2-40B4-BE49-F238E27FC236}">
                <a16:creationId xmlns:a16="http://schemas.microsoft.com/office/drawing/2014/main" id="{2D2E74F2-2DDC-6647-80DD-F7B0A8CCFE9E}"/>
              </a:ext>
            </a:extLst>
          </p:cNvPr>
          <p:cNvSpPr>
            <a:spLocks noGrp="1"/>
          </p:cNvSpPr>
          <p:nvPr>
            <p:ph sz="half" idx="19"/>
          </p:nvPr>
        </p:nvSpPr>
        <p:spPr>
          <a:xfrm>
            <a:off x="7662569" y="429947"/>
            <a:ext cx="4077674" cy="1895065"/>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9" name="Content Placeholder 2">
            <a:extLst>
              <a:ext uri="{FF2B5EF4-FFF2-40B4-BE49-F238E27FC236}">
                <a16:creationId xmlns:a16="http://schemas.microsoft.com/office/drawing/2014/main" id="{7A78DF9E-8459-3D4D-A17C-30BB789843B3}"/>
              </a:ext>
            </a:extLst>
          </p:cNvPr>
          <p:cNvSpPr>
            <a:spLocks noGrp="1"/>
          </p:cNvSpPr>
          <p:nvPr>
            <p:ph sz="half" idx="32"/>
          </p:nvPr>
        </p:nvSpPr>
        <p:spPr>
          <a:xfrm>
            <a:off x="6215745" y="4806006"/>
            <a:ext cx="5524498" cy="1622048"/>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20" name="Content Placeholder 2">
            <a:extLst>
              <a:ext uri="{FF2B5EF4-FFF2-40B4-BE49-F238E27FC236}">
                <a16:creationId xmlns:a16="http://schemas.microsoft.com/office/drawing/2014/main" id="{3155D204-AA50-1445-AA76-64D5EFD79B2F}"/>
              </a:ext>
            </a:extLst>
          </p:cNvPr>
          <p:cNvSpPr>
            <a:spLocks noGrp="1"/>
          </p:cNvSpPr>
          <p:nvPr>
            <p:ph sz="half" idx="33"/>
          </p:nvPr>
        </p:nvSpPr>
        <p:spPr>
          <a:xfrm>
            <a:off x="461669" y="2552661"/>
            <a:ext cx="4077674" cy="2052947"/>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32437217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69">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3">
            <a:extLst>
              <a:ext uri="{FF2B5EF4-FFF2-40B4-BE49-F238E27FC236}">
                <a16:creationId xmlns:a16="http://schemas.microsoft.com/office/drawing/2014/main" id="{16F58AC6-D924-BA45-AD05-B9FF4ADA499B}"/>
              </a:ext>
            </a:extLst>
          </p:cNvPr>
          <p:cNvSpPr>
            <a:spLocks noGrp="1"/>
          </p:cNvSpPr>
          <p:nvPr>
            <p:ph type="pic" sz="quarter" idx="26"/>
          </p:nvPr>
        </p:nvSpPr>
        <p:spPr>
          <a:xfrm>
            <a:off x="5735632" y="249382"/>
            <a:ext cx="2320369" cy="2052947"/>
          </a:xfrm>
          <a:solidFill>
            <a:srgbClr val="00B0F0"/>
          </a:solidFill>
        </p:spPr>
        <p:txBody>
          <a:bodyPr/>
          <a:lstStyle/>
          <a:p>
            <a:endParaRPr lang="en-US" dirty="0"/>
          </a:p>
        </p:txBody>
      </p:sp>
      <p:sp>
        <p:nvSpPr>
          <p:cNvPr id="14" name="Picture Placeholder 3">
            <a:extLst>
              <a:ext uri="{FF2B5EF4-FFF2-40B4-BE49-F238E27FC236}">
                <a16:creationId xmlns:a16="http://schemas.microsoft.com/office/drawing/2014/main" id="{474A9ED5-0D89-1142-8D10-1DA131782F67}"/>
              </a:ext>
            </a:extLst>
          </p:cNvPr>
          <p:cNvSpPr>
            <a:spLocks noGrp="1"/>
          </p:cNvSpPr>
          <p:nvPr>
            <p:ph type="pic" sz="quarter" idx="27"/>
          </p:nvPr>
        </p:nvSpPr>
        <p:spPr>
          <a:xfrm>
            <a:off x="8291871" y="0"/>
            <a:ext cx="3642830" cy="2289177"/>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F50C534A-1D48-0748-9987-B08674B6CBF0}"/>
              </a:ext>
            </a:extLst>
          </p:cNvPr>
          <p:cNvSpPr>
            <a:spLocks noGrp="1"/>
          </p:cNvSpPr>
          <p:nvPr>
            <p:ph type="pic" sz="quarter" idx="28"/>
          </p:nvPr>
        </p:nvSpPr>
        <p:spPr>
          <a:xfrm>
            <a:off x="9871631" y="2538559"/>
            <a:ext cx="2320369" cy="2052947"/>
          </a:xfrm>
          <a:solidFill>
            <a:srgbClr val="00B0F0"/>
          </a:solidFill>
        </p:spPr>
        <p:txBody>
          <a:bodyPr/>
          <a:lstStyle/>
          <a:p>
            <a:endParaRPr lang="en-US" dirty="0"/>
          </a:p>
        </p:txBody>
      </p:sp>
      <p:sp>
        <p:nvSpPr>
          <p:cNvPr id="16" name="Picture Placeholder 3">
            <a:extLst>
              <a:ext uri="{FF2B5EF4-FFF2-40B4-BE49-F238E27FC236}">
                <a16:creationId xmlns:a16="http://schemas.microsoft.com/office/drawing/2014/main" id="{9588B155-B132-054E-A811-F7E8B76BC218}"/>
              </a:ext>
            </a:extLst>
          </p:cNvPr>
          <p:cNvSpPr>
            <a:spLocks noGrp="1"/>
          </p:cNvSpPr>
          <p:nvPr>
            <p:ph type="pic" sz="quarter" idx="29"/>
          </p:nvPr>
        </p:nvSpPr>
        <p:spPr>
          <a:xfrm>
            <a:off x="5735632" y="2538559"/>
            <a:ext cx="3848102" cy="2052947"/>
          </a:xfrm>
          <a:solidFill>
            <a:srgbClr val="00B0F0"/>
          </a:solidFill>
        </p:spPr>
        <p:txBody>
          <a:bodyPr/>
          <a:lstStyle/>
          <a:p>
            <a:endParaRPr lang="en-US" dirty="0"/>
          </a:p>
        </p:txBody>
      </p:sp>
      <p:sp>
        <p:nvSpPr>
          <p:cNvPr id="17" name="Picture Placeholder 3">
            <a:extLst>
              <a:ext uri="{FF2B5EF4-FFF2-40B4-BE49-F238E27FC236}">
                <a16:creationId xmlns:a16="http://schemas.microsoft.com/office/drawing/2014/main" id="{A178017A-3C8D-E149-8342-1ED2C4B936B3}"/>
              </a:ext>
            </a:extLst>
          </p:cNvPr>
          <p:cNvSpPr>
            <a:spLocks noGrp="1"/>
          </p:cNvSpPr>
          <p:nvPr>
            <p:ph type="pic" sz="quarter" idx="31"/>
          </p:nvPr>
        </p:nvSpPr>
        <p:spPr>
          <a:xfrm>
            <a:off x="5735632" y="4805053"/>
            <a:ext cx="5922967" cy="2052947"/>
          </a:xfrm>
          <a:solidFill>
            <a:srgbClr val="00B0F0"/>
          </a:solidFill>
        </p:spPr>
        <p:txBody>
          <a:bodyPr/>
          <a:lstStyle/>
          <a:p>
            <a:endParaRPr lang="en-US" dirty="0"/>
          </a:p>
        </p:txBody>
      </p:sp>
      <p:sp>
        <p:nvSpPr>
          <p:cNvPr id="18" name="Title 1">
            <a:extLst>
              <a:ext uri="{FF2B5EF4-FFF2-40B4-BE49-F238E27FC236}">
                <a16:creationId xmlns:a16="http://schemas.microsoft.com/office/drawing/2014/main" id="{7BA54D42-702C-A647-89D9-A6B37548C6DA}"/>
              </a:ext>
            </a:extLst>
          </p:cNvPr>
          <p:cNvSpPr>
            <a:spLocks noGrp="1"/>
          </p:cNvSpPr>
          <p:nvPr>
            <p:ph type="title"/>
          </p:nvPr>
        </p:nvSpPr>
        <p:spPr>
          <a:xfrm>
            <a:off x="473528" y="485293"/>
            <a:ext cx="4986002" cy="1089529"/>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19" name="Text Placeholder 7">
            <a:extLst>
              <a:ext uri="{FF2B5EF4-FFF2-40B4-BE49-F238E27FC236}">
                <a16:creationId xmlns:a16="http://schemas.microsoft.com/office/drawing/2014/main" id="{8B172B7C-8CE3-A64C-A607-768050871184}"/>
              </a:ext>
            </a:extLst>
          </p:cNvPr>
          <p:cNvSpPr>
            <a:spLocks noGrp="1"/>
          </p:cNvSpPr>
          <p:nvPr>
            <p:ph type="body" sz="quarter" idx="13"/>
          </p:nvPr>
        </p:nvSpPr>
        <p:spPr>
          <a:xfrm>
            <a:off x="473528" y="1612400"/>
            <a:ext cx="4986001" cy="552450"/>
          </a:xfrm>
        </p:spPr>
        <p:txBody>
          <a:bodyPr lIns="45720" rIns="0">
            <a:normAutofit/>
          </a:bodyPr>
          <a:lstStyle>
            <a:lvl1pPr marL="0" indent="0">
              <a:buNone/>
              <a:defRPr sz="2400">
                <a:solidFill>
                  <a:schemeClr val="accent2"/>
                </a:solidFill>
              </a:defRPr>
            </a:lvl1pPr>
          </a:lstStyle>
          <a:p>
            <a:pPr lvl="0"/>
            <a:endParaRPr lang="en-US" dirty="0"/>
          </a:p>
        </p:txBody>
      </p:sp>
      <p:sp>
        <p:nvSpPr>
          <p:cNvPr id="20" name="Content Placeholder 2">
            <a:extLst>
              <a:ext uri="{FF2B5EF4-FFF2-40B4-BE49-F238E27FC236}">
                <a16:creationId xmlns:a16="http://schemas.microsoft.com/office/drawing/2014/main" id="{9E843431-16C9-8C4C-B601-0E6B692E86A5}"/>
              </a:ext>
            </a:extLst>
          </p:cNvPr>
          <p:cNvSpPr>
            <a:spLocks noGrp="1"/>
          </p:cNvSpPr>
          <p:nvPr>
            <p:ph sz="half" idx="16"/>
          </p:nvPr>
        </p:nvSpPr>
        <p:spPr>
          <a:xfrm>
            <a:off x="473528" y="2451415"/>
            <a:ext cx="4986002" cy="4033836"/>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2" name="Rectangle 11">
            <a:extLst>
              <a:ext uri="{FF2B5EF4-FFF2-40B4-BE49-F238E27FC236}">
                <a16:creationId xmlns:a16="http://schemas.microsoft.com/office/drawing/2014/main" id="{B6BC9B16-A746-4306-83F8-2130EE1807F7}"/>
              </a:ext>
            </a:extLst>
          </p:cNvPr>
          <p:cNvSpPr/>
          <p:nvPr userDrawn="1"/>
        </p:nvSpPr>
        <p:spPr>
          <a:xfrm>
            <a:off x="0" y="2202428"/>
            <a:ext cx="5000624"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587450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70">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3">
            <a:extLst>
              <a:ext uri="{FF2B5EF4-FFF2-40B4-BE49-F238E27FC236}">
                <a16:creationId xmlns:a16="http://schemas.microsoft.com/office/drawing/2014/main" id="{946BB511-E62A-754F-9963-4CCF333657B4}"/>
              </a:ext>
            </a:extLst>
          </p:cNvPr>
          <p:cNvSpPr>
            <a:spLocks noGrp="1"/>
          </p:cNvSpPr>
          <p:nvPr>
            <p:ph type="pic" sz="quarter" idx="26"/>
          </p:nvPr>
        </p:nvSpPr>
        <p:spPr>
          <a:xfrm>
            <a:off x="5735632" y="249382"/>
            <a:ext cx="2320369" cy="2052947"/>
          </a:xfrm>
          <a:solidFill>
            <a:srgbClr val="00B0F0"/>
          </a:solidFill>
        </p:spPr>
        <p:txBody>
          <a:bodyPr/>
          <a:lstStyle/>
          <a:p>
            <a:endParaRPr lang="en-US" dirty="0"/>
          </a:p>
        </p:txBody>
      </p:sp>
      <p:sp>
        <p:nvSpPr>
          <p:cNvPr id="11" name="Picture Placeholder 3">
            <a:extLst>
              <a:ext uri="{FF2B5EF4-FFF2-40B4-BE49-F238E27FC236}">
                <a16:creationId xmlns:a16="http://schemas.microsoft.com/office/drawing/2014/main" id="{EDE8F6CF-33C4-8D4C-B335-5699D4B32EF1}"/>
              </a:ext>
            </a:extLst>
          </p:cNvPr>
          <p:cNvSpPr>
            <a:spLocks noGrp="1"/>
          </p:cNvSpPr>
          <p:nvPr>
            <p:ph type="pic" sz="quarter" idx="27"/>
          </p:nvPr>
        </p:nvSpPr>
        <p:spPr>
          <a:xfrm>
            <a:off x="8291871" y="0"/>
            <a:ext cx="3642830" cy="2289177"/>
          </a:xfrm>
          <a:solidFill>
            <a:srgbClr val="00B0F0"/>
          </a:solidFill>
        </p:spPr>
        <p:txBody>
          <a:bodyPr/>
          <a:lstStyle/>
          <a:p>
            <a:endParaRPr lang="en-US" dirty="0"/>
          </a:p>
        </p:txBody>
      </p:sp>
      <p:sp>
        <p:nvSpPr>
          <p:cNvPr id="12" name="Picture Placeholder 3">
            <a:extLst>
              <a:ext uri="{FF2B5EF4-FFF2-40B4-BE49-F238E27FC236}">
                <a16:creationId xmlns:a16="http://schemas.microsoft.com/office/drawing/2014/main" id="{C109B759-00F4-DC4A-93F6-F96E54F356DF}"/>
              </a:ext>
            </a:extLst>
          </p:cNvPr>
          <p:cNvSpPr>
            <a:spLocks noGrp="1"/>
          </p:cNvSpPr>
          <p:nvPr>
            <p:ph type="pic" sz="quarter" idx="28"/>
          </p:nvPr>
        </p:nvSpPr>
        <p:spPr>
          <a:xfrm>
            <a:off x="9871631" y="2538559"/>
            <a:ext cx="2320369" cy="2052947"/>
          </a:xfrm>
          <a:solidFill>
            <a:srgbClr val="00B0F0"/>
          </a:solidFill>
        </p:spPr>
        <p:txBody>
          <a:bodyPr/>
          <a:lstStyle/>
          <a:p>
            <a:endParaRPr lang="en-US" dirty="0"/>
          </a:p>
        </p:txBody>
      </p:sp>
      <p:sp>
        <p:nvSpPr>
          <p:cNvPr id="14" name="Picture Placeholder 3">
            <a:extLst>
              <a:ext uri="{FF2B5EF4-FFF2-40B4-BE49-F238E27FC236}">
                <a16:creationId xmlns:a16="http://schemas.microsoft.com/office/drawing/2014/main" id="{DE7F5880-1998-A440-A850-95974B4C825A}"/>
              </a:ext>
            </a:extLst>
          </p:cNvPr>
          <p:cNvSpPr>
            <a:spLocks noGrp="1"/>
          </p:cNvSpPr>
          <p:nvPr>
            <p:ph type="pic" sz="quarter" idx="29"/>
          </p:nvPr>
        </p:nvSpPr>
        <p:spPr>
          <a:xfrm>
            <a:off x="5735632" y="2538559"/>
            <a:ext cx="3848102" cy="2052947"/>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5B4EB344-B432-2E4E-80FC-D3E77C2CB6A1}"/>
              </a:ext>
            </a:extLst>
          </p:cNvPr>
          <p:cNvSpPr>
            <a:spLocks noGrp="1"/>
          </p:cNvSpPr>
          <p:nvPr>
            <p:ph type="pic" sz="quarter" idx="31"/>
          </p:nvPr>
        </p:nvSpPr>
        <p:spPr>
          <a:xfrm>
            <a:off x="5735632" y="4805053"/>
            <a:ext cx="5922967" cy="2052947"/>
          </a:xfrm>
          <a:solidFill>
            <a:srgbClr val="00B0F0"/>
          </a:solidFill>
        </p:spPr>
        <p:txBody>
          <a:bodyPr/>
          <a:lstStyle/>
          <a:p>
            <a:endParaRPr lang="en-US" dirty="0"/>
          </a:p>
        </p:txBody>
      </p:sp>
      <p:sp>
        <p:nvSpPr>
          <p:cNvPr id="18" name="Title 1">
            <a:extLst>
              <a:ext uri="{FF2B5EF4-FFF2-40B4-BE49-F238E27FC236}">
                <a16:creationId xmlns:a16="http://schemas.microsoft.com/office/drawing/2014/main" id="{C55338E7-BA0D-A443-9E48-D67448C4C4A8}"/>
              </a:ext>
            </a:extLst>
          </p:cNvPr>
          <p:cNvSpPr>
            <a:spLocks noGrp="1"/>
          </p:cNvSpPr>
          <p:nvPr>
            <p:ph type="title"/>
          </p:nvPr>
        </p:nvSpPr>
        <p:spPr>
          <a:xfrm>
            <a:off x="473528" y="485293"/>
            <a:ext cx="4986002" cy="1089529"/>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19" name="Text Placeholder 7">
            <a:extLst>
              <a:ext uri="{FF2B5EF4-FFF2-40B4-BE49-F238E27FC236}">
                <a16:creationId xmlns:a16="http://schemas.microsoft.com/office/drawing/2014/main" id="{6C8938A6-F98A-5647-81EB-E43CA0F6D7BC}"/>
              </a:ext>
            </a:extLst>
          </p:cNvPr>
          <p:cNvSpPr>
            <a:spLocks noGrp="1"/>
          </p:cNvSpPr>
          <p:nvPr>
            <p:ph type="body" sz="quarter" idx="13"/>
          </p:nvPr>
        </p:nvSpPr>
        <p:spPr>
          <a:xfrm>
            <a:off x="473528" y="1612400"/>
            <a:ext cx="4986001" cy="552450"/>
          </a:xfrm>
        </p:spPr>
        <p:txBody>
          <a:bodyPr lIns="45720" rIns="0">
            <a:normAutofit/>
          </a:bodyPr>
          <a:lstStyle>
            <a:lvl1pPr marL="0" indent="0">
              <a:buNone/>
              <a:defRPr sz="2400">
                <a:solidFill>
                  <a:schemeClr val="accent2"/>
                </a:solidFill>
              </a:defRPr>
            </a:lvl1pPr>
          </a:lstStyle>
          <a:p>
            <a:pPr lvl="0"/>
            <a:endParaRPr lang="en-US" dirty="0"/>
          </a:p>
        </p:txBody>
      </p:sp>
      <p:sp>
        <p:nvSpPr>
          <p:cNvPr id="20" name="Content Placeholder 2">
            <a:extLst>
              <a:ext uri="{FF2B5EF4-FFF2-40B4-BE49-F238E27FC236}">
                <a16:creationId xmlns:a16="http://schemas.microsoft.com/office/drawing/2014/main" id="{D841F3DE-2900-574B-8CB6-24411042E42B}"/>
              </a:ext>
            </a:extLst>
          </p:cNvPr>
          <p:cNvSpPr>
            <a:spLocks noGrp="1"/>
          </p:cNvSpPr>
          <p:nvPr>
            <p:ph sz="half" idx="16"/>
          </p:nvPr>
        </p:nvSpPr>
        <p:spPr>
          <a:xfrm>
            <a:off x="473528" y="2451415"/>
            <a:ext cx="4986002" cy="4033836"/>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3" name="Rectangle 12">
            <a:extLst>
              <a:ext uri="{FF2B5EF4-FFF2-40B4-BE49-F238E27FC236}">
                <a16:creationId xmlns:a16="http://schemas.microsoft.com/office/drawing/2014/main" id="{3B41B1A2-4743-49AA-9D5C-688F63031062}"/>
              </a:ext>
            </a:extLst>
          </p:cNvPr>
          <p:cNvSpPr/>
          <p:nvPr userDrawn="1"/>
        </p:nvSpPr>
        <p:spPr>
          <a:xfrm>
            <a:off x="0" y="2202428"/>
            <a:ext cx="5000624" cy="157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64255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051E-4ED1-CFEB-292C-0D5CC4CAE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A6C1FA-68D5-6968-88A5-9BF786836E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54A55-753D-DF24-24D6-167C7AC148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BC9B8-1876-8B04-03A7-4E85D0CF2CFD}"/>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6" name="Footer Placeholder 5">
            <a:extLst>
              <a:ext uri="{FF2B5EF4-FFF2-40B4-BE49-F238E27FC236}">
                <a16:creationId xmlns:a16="http://schemas.microsoft.com/office/drawing/2014/main" id="{C54BDBD9-AD10-BE80-9468-F27561781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A0BA2D-FB66-78AA-AE83-7CA708F77B54}"/>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27680037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7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3">
            <a:extLst>
              <a:ext uri="{FF2B5EF4-FFF2-40B4-BE49-F238E27FC236}">
                <a16:creationId xmlns:a16="http://schemas.microsoft.com/office/drawing/2014/main" id="{59509488-8E5B-A948-A4CF-5BB9EE1B1BC1}"/>
              </a:ext>
            </a:extLst>
          </p:cNvPr>
          <p:cNvSpPr>
            <a:spLocks noGrp="1"/>
          </p:cNvSpPr>
          <p:nvPr>
            <p:ph type="pic" sz="quarter" idx="26"/>
          </p:nvPr>
        </p:nvSpPr>
        <p:spPr>
          <a:xfrm>
            <a:off x="1" y="249382"/>
            <a:ext cx="2577668" cy="2052947"/>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5AB1194E-22A1-AD44-BBDB-EED4719AFCFD}"/>
              </a:ext>
            </a:extLst>
          </p:cNvPr>
          <p:cNvSpPr>
            <a:spLocks noGrp="1"/>
          </p:cNvSpPr>
          <p:nvPr>
            <p:ph type="pic" sz="quarter" idx="27"/>
          </p:nvPr>
        </p:nvSpPr>
        <p:spPr>
          <a:xfrm>
            <a:off x="2834966" y="0"/>
            <a:ext cx="4937433" cy="2289177"/>
          </a:xfrm>
          <a:solidFill>
            <a:srgbClr val="00B0F0"/>
          </a:solidFill>
        </p:spPr>
        <p:txBody>
          <a:bodyPr/>
          <a:lstStyle/>
          <a:p>
            <a:endParaRPr lang="en-US" dirty="0"/>
          </a:p>
        </p:txBody>
      </p:sp>
      <p:sp>
        <p:nvSpPr>
          <p:cNvPr id="12" name="Picture Placeholder 3">
            <a:extLst>
              <a:ext uri="{FF2B5EF4-FFF2-40B4-BE49-F238E27FC236}">
                <a16:creationId xmlns:a16="http://schemas.microsoft.com/office/drawing/2014/main" id="{3995F4F1-414B-E640-A3EA-53C993ADE074}"/>
              </a:ext>
            </a:extLst>
          </p:cNvPr>
          <p:cNvSpPr>
            <a:spLocks noGrp="1"/>
          </p:cNvSpPr>
          <p:nvPr>
            <p:ph type="pic" sz="quarter" idx="29"/>
          </p:nvPr>
        </p:nvSpPr>
        <p:spPr>
          <a:xfrm>
            <a:off x="257298" y="2538559"/>
            <a:ext cx="4265715" cy="4319441"/>
          </a:xfrm>
          <a:solidFill>
            <a:srgbClr val="00B0F0"/>
          </a:solidFill>
        </p:spPr>
        <p:txBody>
          <a:bodyPr/>
          <a:lstStyle/>
          <a:p>
            <a:endParaRPr lang="en-US" dirty="0"/>
          </a:p>
        </p:txBody>
      </p:sp>
      <p:sp>
        <p:nvSpPr>
          <p:cNvPr id="13" name="Picture Placeholder 3">
            <a:extLst>
              <a:ext uri="{FF2B5EF4-FFF2-40B4-BE49-F238E27FC236}">
                <a16:creationId xmlns:a16="http://schemas.microsoft.com/office/drawing/2014/main" id="{BD56E700-08F3-694E-A90E-51D1DA0FC824}"/>
              </a:ext>
            </a:extLst>
          </p:cNvPr>
          <p:cNvSpPr>
            <a:spLocks noGrp="1"/>
          </p:cNvSpPr>
          <p:nvPr>
            <p:ph type="pic" sz="quarter" idx="31"/>
          </p:nvPr>
        </p:nvSpPr>
        <p:spPr>
          <a:xfrm>
            <a:off x="4780312" y="4805053"/>
            <a:ext cx="4739246" cy="1803565"/>
          </a:xfrm>
          <a:solidFill>
            <a:srgbClr val="00B0F0"/>
          </a:solidFill>
        </p:spPr>
        <p:txBody>
          <a:bodyPr/>
          <a:lstStyle/>
          <a:p>
            <a:endParaRPr lang="en-US" dirty="0"/>
          </a:p>
        </p:txBody>
      </p:sp>
      <p:sp>
        <p:nvSpPr>
          <p:cNvPr id="18" name="Picture Placeholder 3">
            <a:extLst>
              <a:ext uri="{FF2B5EF4-FFF2-40B4-BE49-F238E27FC236}">
                <a16:creationId xmlns:a16="http://schemas.microsoft.com/office/drawing/2014/main" id="{8642D60C-E1F7-974D-9E4F-8D01C561159F}"/>
              </a:ext>
            </a:extLst>
          </p:cNvPr>
          <p:cNvSpPr>
            <a:spLocks noGrp="1"/>
          </p:cNvSpPr>
          <p:nvPr>
            <p:ph type="pic" sz="quarter" idx="32"/>
          </p:nvPr>
        </p:nvSpPr>
        <p:spPr>
          <a:xfrm>
            <a:off x="8029697" y="249382"/>
            <a:ext cx="4162302" cy="4342124"/>
          </a:xfrm>
          <a:solidFill>
            <a:srgbClr val="00B0F0"/>
          </a:solidFill>
        </p:spPr>
        <p:txBody>
          <a:bodyPr/>
          <a:lstStyle/>
          <a:p>
            <a:endParaRPr lang="en-US" dirty="0"/>
          </a:p>
        </p:txBody>
      </p:sp>
      <p:sp>
        <p:nvSpPr>
          <p:cNvPr id="19" name="Picture Placeholder 3">
            <a:extLst>
              <a:ext uri="{FF2B5EF4-FFF2-40B4-BE49-F238E27FC236}">
                <a16:creationId xmlns:a16="http://schemas.microsoft.com/office/drawing/2014/main" id="{A4700D55-6822-074A-A21B-7D663004B930}"/>
              </a:ext>
            </a:extLst>
          </p:cNvPr>
          <p:cNvSpPr>
            <a:spLocks noGrp="1"/>
          </p:cNvSpPr>
          <p:nvPr>
            <p:ph type="pic" sz="quarter" idx="33"/>
          </p:nvPr>
        </p:nvSpPr>
        <p:spPr>
          <a:xfrm>
            <a:off x="9776857" y="4805053"/>
            <a:ext cx="2157844" cy="2052947"/>
          </a:xfrm>
          <a:solidFill>
            <a:srgbClr val="00B0F0"/>
          </a:solidFill>
        </p:spPr>
        <p:txBody>
          <a:bodyPr/>
          <a:lstStyle/>
          <a:p>
            <a:endParaRPr lang="en-US" dirty="0"/>
          </a:p>
        </p:txBody>
      </p:sp>
      <p:sp>
        <p:nvSpPr>
          <p:cNvPr id="21" name="Text Placeholder 7">
            <a:extLst>
              <a:ext uri="{FF2B5EF4-FFF2-40B4-BE49-F238E27FC236}">
                <a16:creationId xmlns:a16="http://schemas.microsoft.com/office/drawing/2014/main" id="{D33D2C0A-4F75-824D-B5E1-D54450D9FEF5}"/>
              </a:ext>
            </a:extLst>
          </p:cNvPr>
          <p:cNvSpPr>
            <a:spLocks noGrp="1"/>
          </p:cNvSpPr>
          <p:nvPr>
            <p:ph type="body" sz="quarter" idx="13"/>
          </p:nvPr>
        </p:nvSpPr>
        <p:spPr>
          <a:xfrm>
            <a:off x="4780312" y="2538559"/>
            <a:ext cx="2992088" cy="2017112"/>
          </a:xfrm>
        </p:spPr>
        <p:txBody>
          <a:bodyPr lIns="45720" rIns="0" anchor="ctr">
            <a:normAutofit/>
          </a:bodyPr>
          <a:lstStyle>
            <a:lvl1pPr marL="0" indent="0" algn="ctr">
              <a:buNone/>
              <a:defRPr sz="2400">
                <a:solidFill>
                  <a:schemeClr val="accent2"/>
                </a:solidFill>
              </a:defRPr>
            </a:lvl1pPr>
          </a:lstStyle>
          <a:p>
            <a:pPr lvl="0"/>
            <a:endParaRPr lang="en-US" dirty="0"/>
          </a:p>
        </p:txBody>
      </p:sp>
    </p:spTree>
    <p:extLst>
      <p:ext uri="{BB962C8B-B14F-4D97-AF65-F5344CB8AC3E}">
        <p14:creationId xmlns:p14="http://schemas.microsoft.com/office/powerpoint/2010/main" val="23956058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72">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7A8466-F4D8-F44A-928C-6E5931C14BD1}"/>
              </a:ext>
            </a:extLst>
          </p:cNvPr>
          <p:cNvSpPr/>
          <p:nvPr userDrawn="1"/>
        </p:nvSpPr>
        <p:spPr>
          <a:xfrm>
            <a:off x="257299" y="249382"/>
            <a:ext cx="11677402" cy="6359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3">
            <a:extLst>
              <a:ext uri="{FF2B5EF4-FFF2-40B4-BE49-F238E27FC236}">
                <a16:creationId xmlns:a16="http://schemas.microsoft.com/office/drawing/2014/main" id="{946BB511-E62A-754F-9963-4CCF333657B4}"/>
              </a:ext>
            </a:extLst>
          </p:cNvPr>
          <p:cNvSpPr>
            <a:spLocks noGrp="1"/>
          </p:cNvSpPr>
          <p:nvPr>
            <p:ph type="pic" sz="quarter" idx="26"/>
          </p:nvPr>
        </p:nvSpPr>
        <p:spPr>
          <a:xfrm>
            <a:off x="1" y="249382"/>
            <a:ext cx="2577668" cy="2052947"/>
          </a:xfrm>
          <a:solidFill>
            <a:srgbClr val="00B0F0"/>
          </a:solidFill>
        </p:spPr>
        <p:txBody>
          <a:bodyPr/>
          <a:lstStyle/>
          <a:p>
            <a:endParaRPr lang="en-US" dirty="0"/>
          </a:p>
        </p:txBody>
      </p:sp>
      <p:sp>
        <p:nvSpPr>
          <p:cNvPr id="11" name="Picture Placeholder 3">
            <a:extLst>
              <a:ext uri="{FF2B5EF4-FFF2-40B4-BE49-F238E27FC236}">
                <a16:creationId xmlns:a16="http://schemas.microsoft.com/office/drawing/2014/main" id="{EDE8F6CF-33C4-8D4C-B335-5699D4B32EF1}"/>
              </a:ext>
            </a:extLst>
          </p:cNvPr>
          <p:cNvSpPr>
            <a:spLocks noGrp="1"/>
          </p:cNvSpPr>
          <p:nvPr>
            <p:ph type="pic" sz="quarter" idx="27"/>
          </p:nvPr>
        </p:nvSpPr>
        <p:spPr>
          <a:xfrm>
            <a:off x="2834966" y="0"/>
            <a:ext cx="4937433" cy="2289177"/>
          </a:xfrm>
          <a:solidFill>
            <a:srgbClr val="00B0F0"/>
          </a:solidFill>
        </p:spPr>
        <p:txBody>
          <a:bodyPr/>
          <a:lstStyle/>
          <a:p>
            <a:endParaRPr lang="en-US" dirty="0"/>
          </a:p>
        </p:txBody>
      </p:sp>
      <p:sp>
        <p:nvSpPr>
          <p:cNvPr id="14" name="Picture Placeholder 3">
            <a:extLst>
              <a:ext uri="{FF2B5EF4-FFF2-40B4-BE49-F238E27FC236}">
                <a16:creationId xmlns:a16="http://schemas.microsoft.com/office/drawing/2014/main" id="{DE7F5880-1998-A440-A850-95974B4C825A}"/>
              </a:ext>
            </a:extLst>
          </p:cNvPr>
          <p:cNvSpPr>
            <a:spLocks noGrp="1"/>
          </p:cNvSpPr>
          <p:nvPr>
            <p:ph type="pic" sz="quarter" idx="29"/>
          </p:nvPr>
        </p:nvSpPr>
        <p:spPr>
          <a:xfrm>
            <a:off x="257298" y="2538559"/>
            <a:ext cx="4265715" cy="4319441"/>
          </a:xfrm>
          <a:solidFill>
            <a:srgbClr val="00B0F0"/>
          </a:solidFill>
        </p:spPr>
        <p:txBody>
          <a:bodyPr/>
          <a:lstStyle/>
          <a:p>
            <a:endParaRPr lang="en-US" dirty="0"/>
          </a:p>
        </p:txBody>
      </p:sp>
      <p:sp>
        <p:nvSpPr>
          <p:cNvPr id="15" name="Picture Placeholder 3">
            <a:extLst>
              <a:ext uri="{FF2B5EF4-FFF2-40B4-BE49-F238E27FC236}">
                <a16:creationId xmlns:a16="http://schemas.microsoft.com/office/drawing/2014/main" id="{5B4EB344-B432-2E4E-80FC-D3E77C2CB6A1}"/>
              </a:ext>
            </a:extLst>
          </p:cNvPr>
          <p:cNvSpPr>
            <a:spLocks noGrp="1"/>
          </p:cNvSpPr>
          <p:nvPr>
            <p:ph type="pic" sz="quarter" idx="31"/>
          </p:nvPr>
        </p:nvSpPr>
        <p:spPr>
          <a:xfrm>
            <a:off x="4780312" y="4805053"/>
            <a:ext cx="4739246" cy="1803565"/>
          </a:xfrm>
          <a:solidFill>
            <a:srgbClr val="00B0F0"/>
          </a:solidFill>
        </p:spPr>
        <p:txBody>
          <a:bodyPr/>
          <a:lstStyle/>
          <a:p>
            <a:endParaRPr lang="en-US" dirty="0"/>
          </a:p>
        </p:txBody>
      </p:sp>
      <p:sp>
        <p:nvSpPr>
          <p:cNvPr id="8" name="Picture Placeholder 3">
            <a:extLst>
              <a:ext uri="{FF2B5EF4-FFF2-40B4-BE49-F238E27FC236}">
                <a16:creationId xmlns:a16="http://schemas.microsoft.com/office/drawing/2014/main" id="{EA36BC21-2A4D-7D49-BBF5-DC40B6AAA59D}"/>
              </a:ext>
            </a:extLst>
          </p:cNvPr>
          <p:cNvSpPr>
            <a:spLocks noGrp="1"/>
          </p:cNvSpPr>
          <p:nvPr>
            <p:ph type="pic" sz="quarter" idx="32"/>
          </p:nvPr>
        </p:nvSpPr>
        <p:spPr>
          <a:xfrm>
            <a:off x="8029697" y="249382"/>
            <a:ext cx="4162302" cy="4342124"/>
          </a:xfrm>
          <a:solidFill>
            <a:srgbClr val="00B0F0"/>
          </a:solidFill>
        </p:spPr>
        <p:txBody>
          <a:bodyPr/>
          <a:lstStyle/>
          <a:p>
            <a:endParaRPr lang="en-US" dirty="0"/>
          </a:p>
        </p:txBody>
      </p:sp>
      <p:sp>
        <p:nvSpPr>
          <p:cNvPr id="9" name="Picture Placeholder 3">
            <a:extLst>
              <a:ext uri="{FF2B5EF4-FFF2-40B4-BE49-F238E27FC236}">
                <a16:creationId xmlns:a16="http://schemas.microsoft.com/office/drawing/2014/main" id="{AB922646-35C4-7E41-AF1A-77058EDE9271}"/>
              </a:ext>
            </a:extLst>
          </p:cNvPr>
          <p:cNvSpPr>
            <a:spLocks noGrp="1"/>
          </p:cNvSpPr>
          <p:nvPr>
            <p:ph type="pic" sz="quarter" idx="33"/>
          </p:nvPr>
        </p:nvSpPr>
        <p:spPr>
          <a:xfrm>
            <a:off x="9776857" y="4805053"/>
            <a:ext cx="2157844" cy="2052947"/>
          </a:xfrm>
          <a:solidFill>
            <a:srgbClr val="00B0F0"/>
          </a:solidFill>
        </p:spPr>
        <p:txBody>
          <a:bodyPr/>
          <a:lstStyle/>
          <a:p>
            <a:endParaRPr lang="en-US" dirty="0"/>
          </a:p>
        </p:txBody>
      </p:sp>
      <p:sp>
        <p:nvSpPr>
          <p:cNvPr id="13" name="Text Placeholder 7">
            <a:extLst>
              <a:ext uri="{FF2B5EF4-FFF2-40B4-BE49-F238E27FC236}">
                <a16:creationId xmlns:a16="http://schemas.microsoft.com/office/drawing/2014/main" id="{C25CC3CC-B19D-0F4F-937A-AEB80F8B5798}"/>
              </a:ext>
            </a:extLst>
          </p:cNvPr>
          <p:cNvSpPr>
            <a:spLocks noGrp="1"/>
          </p:cNvSpPr>
          <p:nvPr>
            <p:ph type="body" sz="quarter" idx="13"/>
          </p:nvPr>
        </p:nvSpPr>
        <p:spPr>
          <a:xfrm>
            <a:off x="4780312" y="2538559"/>
            <a:ext cx="2992088" cy="2017112"/>
          </a:xfrm>
        </p:spPr>
        <p:txBody>
          <a:bodyPr lIns="45720" rIns="0" anchor="ctr">
            <a:normAutofit/>
          </a:bodyPr>
          <a:lstStyle>
            <a:lvl1pPr marL="0" indent="0" algn="ctr">
              <a:buNone/>
              <a:defRPr sz="2400">
                <a:solidFill>
                  <a:schemeClr val="accent2"/>
                </a:solidFill>
              </a:defRPr>
            </a:lvl1pPr>
          </a:lstStyle>
          <a:p>
            <a:pPr lvl="0"/>
            <a:endParaRPr lang="en-US" dirty="0"/>
          </a:p>
        </p:txBody>
      </p:sp>
    </p:spTree>
    <p:extLst>
      <p:ext uri="{BB962C8B-B14F-4D97-AF65-F5344CB8AC3E}">
        <p14:creationId xmlns:p14="http://schemas.microsoft.com/office/powerpoint/2010/main" val="32417237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74">
    <p:spTree>
      <p:nvGrpSpPr>
        <p:cNvPr id="1" name=""/>
        <p:cNvGrpSpPr/>
        <p:nvPr/>
      </p:nvGrpSpPr>
      <p:grpSpPr>
        <a:xfrm>
          <a:off x="0" y="0"/>
          <a:ext cx="0" cy="0"/>
          <a:chOff x="0" y="0"/>
          <a:chExt cx="0" cy="0"/>
        </a:xfrm>
      </p:grpSpPr>
      <p:sp>
        <p:nvSpPr>
          <p:cNvPr id="13" name="Frame 12">
            <a:extLst>
              <a:ext uri="{FF2B5EF4-FFF2-40B4-BE49-F238E27FC236}">
                <a16:creationId xmlns:a16="http://schemas.microsoft.com/office/drawing/2014/main" id="{2FB8B87B-4CCA-4566-858F-C475A461195E}"/>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6D0CB4AE-B026-B64F-8471-21218BDBB9F5}"/>
              </a:ext>
            </a:extLst>
          </p:cNvPr>
          <p:cNvSpPr/>
          <p:nvPr userDrawn="1"/>
        </p:nvSpPr>
        <p:spPr>
          <a:xfrm>
            <a:off x="0" y="-1"/>
            <a:ext cx="8703733" cy="4131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ABB4A8A-9EA0-4E43-84FE-6B344449D9FE}"/>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854"/>
                    </a14:imgEffect>
                    <a14:imgEffect>
                      <a14:saturation sat="0"/>
                    </a14:imgEffect>
                  </a14:imgLayer>
                </a14:imgProps>
              </a:ext>
              <a:ext uri="{28A0092B-C50C-407E-A947-70E740481C1C}">
                <a14:useLocalDpi xmlns:a14="http://schemas.microsoft.com/office/drawing/2010/main" val="0"/>
              </a:ext>
            </a:extLst>
          </a:blip>
          <a:stretch>
            <a:fillRect/>
          </a:stretch>
        </p:blipFill>
        <p:spPr>
          <a:xfrm>
            <a:off x="7048784" y="1007897"/>
            <a:ext cx="5143216" cy="5850103"/>
          </a:xfrm>
          <a:prstGeom prst="rect">
            <a:avLst/>
          </a:prstGeom>
        </p:spPr>
      </p:pic>
      <p:sp>
        <p:nvSpPr>
          <p:cNvPr id="3" name="Picture Placeholder 2">
            <a:extLst>
              <a:ext uri="{FF2B5EF4-FFF2-40B4-BE49-F238E27FC236}">
                <a16:creationId xmlns:a16="http://schemas.microsoft.com/office/drawing/2014/main" id="{AB954AB7-EDB7-4947-ABD0-1C0A92064C50}"/>
              </a:ext>
            </a:extLst>
          </p:cNvPr>
          <p:cNvSpPr>
            <a:spLocks noGrp="1"/>
          </p:cNvSpPr>
          <p:nvPr>
            <p:ph type="pic" sz="quarter" idx="10"/>
          </p:nvPr>
        </p:nvSpPr>
        <p:spPr>
          <a:xfrm>
            <a:off x="7693747" y="1574800"/>
            <a:ext cx="1737360" cy="3017520"/>
          </a:xfrm>
          <a:solidFill>
            <a:srgbClr val="00B0F0"/>
          </a:solidFill>
        </p:spPr>
        <p:txBody>
          <a:bodyPr/>
          <a:lstStyle/>
          <a:p>
            <a:endParaRPr lang="en-US" dirty="0"/>
          </a:p>
        </p:txBody>
      </p:sp>
      <p:sp>
        <p:nvSpPr>
          <p:cNvPr id="8" name="Title 1">
            <a:extLst>
              <a:ext uri="{FF2B5EF4-FFF2-40B4-BE49-F238E27FC236}">
                <a16:creationId xmlns:a16="http://schemas.microsoft.com/office/drawing/2014/main" id="{CB3C8FEC-0971-414F-82DA-87248905A3F4}"/>
              </a:ext>
            </a:extLst>
          </p:cNvPr>
          <p:cNvSpPr>
            <a:spLocks noGrp="1"/>
          </p:cNvSpPr>
          <p:nvPr>
            <p:ph type="title"/>
          </p:nvPr>
        </p:nvSpPr>
        <p:spPr>
          <a:xfrm>
            <a:off x="473527" y="416966"/>
            <a:ext cx="6436711" cy="590931"/>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9" name="Text Placeholder 7">
            <a:extLst>
              <a:ext uri="{FF2B5EF4-FFF2-40B4-BE49-F238E27FC236}">
                <a16:creationId xmlns:a16="http://schemas.microsoft.com/office/drawing/2014/main" id="{3F89538F-718B-3945-9557-672FD8BDB3EF}"/>
              </a:ext>
            </a:extLst>
          </p:cNvPr>
          <p:cNvSpPr>
            <a:spLocks noGrp="1"/>
          </p:cNvSpPr>
          <p:nvPr>
            <p:ph type="body" sz="quarter" idx="13"/>
          </p:nvPr>
        </p:nvSpPr>
        <p:spPr>
          <a:xfrm>
            <a:off x="473528" y="1045475"/>
            <a:ext cx="6436710"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0" name="Content Placeholder 2">
            <a:extLst>
              <a:ext uri="{FF2B5EF4-FFF2-40B4-BE49-F238E27FC236}">
                <a16:creationId xmlns:a16="http://schemas.microsoft.com/office/drawing/2014/main" id="{CBC2BCC7-5FDB-5E45-80C7-8AE21AFDB6E1}"/>
              </a:ext>
            </a:extLst>
          </p:cNvPr>
          <p:cNvSpPr>
            <a:spLocks noGrp="1"/>
          </p:cNvSpPr>
          <p:nvPr>
            <p:ph sz="half" idx="16"/>
          </p:nvPr>
        </p:nvSpPr>
        <p:spPr>
          <a:xfrm>
            <a:off x="473527" y="1884490"/>
            <a:ext cx="6436711" cy="2130583"/>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2" name="Content Placeholder 2">
            <a:extLst>
              <a:ext uri="{FF2B5EF4-FFF2-40B4-BE49-F238E27FC236}">
                <a16:creationId xmlns:a16="http://schemas.microsoft.com/office/drawing/2014/main" id="{FC64B328-177E-5945-A65F-E71FAE266147}"/>
              </a:ext>
            </a:extLst>
          </p:cNvPr>
          <p:cNvSpPr>
            <a:spLocks noGrp="1"/>
          </p:cNvSpPr>
          <p:nvPr>
            <p:ph sz="half" idx="17"/>
          </p:nvPr>
        </p:nvSpPr>
        <p:spPr>
          <a:xfrm>
            <a:off x="473527" y="4286546"/>
            <a:ext cx="6436711" cy="2130583"/>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Rectangle 10">
            <a:extLst>
              <a:ext uri="{FF2B5EF4-FFF2-40B4-BE49-F238E27FC236}">
                <a16:creationId xmlns:a16="http://schemas.microsoft.com/office/drawing/2014/main" id="{578317E7-4629-4B57-9DF4-CC14CA5CA63E}"/>
              </a:ext>
            </a:extLst>
          </p:cNvPr>
          <p:cNvSpPr/>
          <p:nvPr userDrawn="1"/>
        </p:nvSpPr>
        <p:spPr>
          <a:xfrm>
            <a:off x="0" y="1676076"/>
            <a:ext cx="5000624"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3978522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75">
    <p:bg>
      <p:bgPr>
        <a:solidFill>
          <a:schemeClr val="tx1"/>
        </a:solidFill>
        <a:effectLst/>
      </p:bgPr>
    </p:bg>
    <p:spTree>
      <p:nvGrpSpPr>
        <p:cNvPr id="1" name=""/>
        <p:cNvGrpSpPr/>
        <p:nvPr/>
      </p:nvGrpSpPr>
      <p:grpSpPr>
        <a:xfrm>
          <a:off x="0" y="0"/>
          <a:ext cx="0" cy="0"/>
          <a:chOff x="0" y="0"/>
          <a:chExt cx="0" cy="0"/>
        </a:xfrm>
      </p:grpSpPr>
      <p:sp>
        <p:nvSpPr>
          <p:cNvPr id="16" name="Frame 15">
            <a:extLst>
              <a:ext uri="{FF2B5EF4-FFF2-40B4-BE49-F238E27FC236}">
                <a16:creationId xmlns:a16="http://schemas.microsoft.com/office/drawing/2014/main" id="{95BC7A34-A60A-4554-835C-96839E1925A0}"/>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a:extLst>
              <a:ext uri="{FF2B5EF4-FFF2-40B4-BE49-F238E27FC236}">
                <a16:creationId xmlns:a16="http://schemas.microsoft.com/office/drawing/2014/main" id="{60EF135F-CF8F-7E4A-95E5-4D852659B8B4}"/>
              </a:ext>
            </a:extLst>
          </p:cNvPr>
          <p:cNvSpPr/>
          <p:nvPr userDrawn="1"/>
        </p:nvSpPr>
        <p:spPr>
          <a:xfrm>
            <a:off x="0" y="-1"/>
            <a:ext cx="8703733" cy="4131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FB802EB-07AC-0742-B46C-E54C93876285}"/>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854"/>
                    </a14:imgEffect>
                    <a14:imgEffect>
                      <a14:saturation sat="0"/>
                    </a14:imgEffect>
                  </a14:imgLayer>
                </a14:imgProps>
              </a:ext>
              <a:ext uri="{28A0092B-C50C-407E-A947-70E740481C1C}">
                <a14:useLocalDpi xmlns:a14="http://schemas.microsoft.com/office/drawing/2010/main" val="0"/>
              </a:ext>
            </a:extLst>
          </a:blip>
          <a:stretch>
            <a:fillRect/>
          </a:stretch>
        </p:blipFill>
        <p:spPr>
          <a:xfrm>
            <a:off x="7048784" y="1007897"/>
            <a:ext cx="5143216" cy="5850103"/>
          </a:xfrm>
          <a:prstGeom prst="rect">
            <a:avLst/>
          </a:prstGeom>
        </p:spPr>
      </p:pic>
      <p:sp>
        <p:nvSpPr>
          <p:cNvPr id="12" name="Title 1">
            <a:extLst>
              <a:ext uri="{FF2B5EF4-FFF2-40B4-BE49-F238E27FC236}">
                <a16:creationId xmlns:a16="http://schemas.microsoft.com/office/drawing/2014/main" id="{EB4CA2FA-401A-124D-B1F7-FA7E147F7552}"/>
              </a:ext>
            </a:extLst>
          </p:cNvPr>
          <p:cNvSpPr>
            <a:spLocks noGrp="1"/>
          </p:cNvSpPr>
          <p:nvPr>
            <p:ph type="title"/>
          </p:nvPr>
        </p:nvSpPr>
        <p:spPr>
          <a:xfrm>
            <a:off x="473527" y="416966"/>
            <a:ext cx="6436711" cy="590931"/>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13" name="Text Placeholder 7">
            <a:extLst>
              <a:ext uri="{FF2B5EF4-FFF2-40B4-BE49-F238E27FC236}">
                <a16:creationId xmlns:a16="http://schemas.microsoft.com/office/drawing/2014/main" id="{E144884F-EAE1-8940-AA68-5E9193481707}"/>
              </a:ext>
            </a:extLst>
          </p:cNvPr>
          <p:cNvSpPr>
            <a:spLocks noGrp="1"/>
          </p:cNvSpPr>
          <p:nvPr>
            <p:ph type="body" sz="quarter" idx="13"/>
          </p:nvPr>
        </p:nvSpPr>
        <p:spPr>
          <a:xfrm>
            <a:off x="473528" y="1045475"/>
            <a:ext cx="6436710"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4" name="Content Placeholder 2">
            <a:extLst>
              <a:ext uri="{FF2B5EF4-FFF2-40B4-BE49-F238E27FC236}">
                <a16:creationId xmlns:a16="http://schemas.microsoft.com/office/drawing/2014/main" id="{8AF0B88D-8B8B-E24D-9740-82589E9FFDC8}"/>
              </a:ext>
            </a:extLst>
          </p:cNvPr>
          <p:cNvSpPr>
            <a:spLocks noGrp="1"/>
          </p:cNvSpPr>
          <p:nvPr>
            <p:ph sz="half" idx="16"/>
          </p:nvPr>
        </p:nvSpPr>
        <p:spPr>
          <a:xfrm>
            <a:off x="473527" y="1884490"/>
            <a:ext cx="6436711" cy="2130583"/>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5" name="Content Placeholder 2">
            <a:extLst>
              <a:ext uri="{FF2B5EF4-FFF2-40B4-BE49-F238E27FC236}">
                <a16:creationId xmlns:a16="http://schemas.microsoft.com/office/drawing/2014/main" id="{E4E428D9-962F-8147-B7D2-73122BC0C98A}"/>
              </a:ext>
            </a:extLst>
          </p:cNvPr>
          <p:cNvSpPr>
            <a:spLocks noGrp="1"/>
          </p:cNvSpPr>
          <p:nvPr>
            <p:ph sz="half" idx="17"/>
          </p:nvPr>
        </p:nvSpPr>
        <p:spPr>
          <a:xfrm>
            <a:off x="473527" y="4286546"/>
            <a:ext cx="6436711" cy="2130583"/>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Picture Placeholder 2">
            <a:extLst>
              <a:ext uri="{FF2B5EF4-FFF2-40B4-BE49-F238E27FC236}">
                <a16:creationId xmlns:a16="http://schemas.microsoft.com/office/drawing/2014/main" id="{14E4010C-7EA8-4681-854C-34413DEF3203}"/>
              </a:ext>
            </a:extLst>
          </p:cNvPr>
          <p:cNvSpPr>
            <a:spLocks noGrp="1"/>
          </p:cNvSpPr>
          <p:nvPr>
            <p:ph type="pic" sz="quarter" idx="10"/>
          </p:nvPr>
        </p:nvSpPr>
        <p:spPr>
          <a:xfrm>
            <a:off x="7693747" y="1574800"/>
            <a:ext cx="1737360" cy="3017520"/>
          </a:xfrm>
          <a:solidFill>
            <a:srgbClr val="00B0F0"/>
          </a:solidFill>
        </p:spPr>
        <p:txBody>
          <a:bodyPr/>
          <a:lstStyle/>
          <a:p>
            <a:endParaRPr lang="en-US" dirty="0"/>
          </a:p>
        </p:txBody>
      </p:sp>
      <p:sp>
        <p:nvSpPr>
          <p:cNvPr id="10" name="Rectangle 9">
            <a:extLst>
              <a:ext uri="{FF2B5EF4-FFF2-40B4-BE49-F238E27FC236}">
                <a16:creationId xmlns:a16="http://schemas.microsoft.com/office/drawing/2014/main" id="{76E6A83A-D75F-4E61-953E-C423C7E15A91}"/>
              </a:ext>
            </a:extLst>
          </p:cNvPr>
          <p:cNvSpPr/>
          <p:nvPr userDrawn="1"/>
        </p:nvSpPr>
        <p:spPr>
          <a:xfrm>
            <a:off x="0" y="1676076"/>
            <a:ext cx="5000624" cy="157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412605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7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4482D3-7ED5-EF42-BF81-444A7428CCB9}"/>
              </a:ext>
            </a:extLst>
          </p:cNvPr>
          <p:cNvSpPr/>
          <p:nvPr userDrawn="1"/>
        </p:nvSpPr>
        <p:spPr>
          <a:xfrm rot="10800000" flipH="1">
            <a:off x="0" y="183343"/>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CD91915-EF5B-5F47-BC2D-CCA90B6EE3F4}"/>
              </a:ext>
            </a:extLst>
          </p:cNvPr>
          <p:cNvSpPr/>
          <p:nvPr userDrawn="1"/>
        </p:nvSpPr>
        <p:spPr>
          <a:xfrm rot="10800000" flipH="1">
            <a:off x="6096000" y="3424843"/>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598AA35-8F04-CE43-810C-FDBA5B5A4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58"/>
            <a:ext cx="12192000" cy="6858000"/>
          </a:xfrm>
          <a:prstGeom prst="rect">
            <a:avLst/>
          </a:prstGeom>
        </p:spPr>
      </p:pic>
      <p:sp>
        <p:nvSpPr>
          <p:cNvPr id="3" name="Picture Placeholder 2">
            <a:extLst>
              <a:ext uri="{FF2B5EF4-FFF2-40B4-BE49-F238E27FC236}">
                <a16:creationId xmlns:a16="http://schemas.microsoft.com/office/drawing/2014/main" id="{60AB45EB-BAC1-6444-B963-291E48830EFD}"/>
              </a:ext>
            </a:extLst>
          </p:cNvPr>
          <p:cNvSpPr>
            <a:spLocks noGrp="1"/>
          </p:cNvSpPr>
          <p:nvPr>
            <p:ph type="pic" sz="quarter" idx="10"/>
          </p:nvPr>
        </p:nvSpPr>
        <p:spPr>
          <a:xfrm>
            <a:off x="4805363" y="1878763"/>
            <a:ext cx="2543175" cy="3159125"/>
          </a:xfrm>
          <a:solidFill>
            <a:srgbClr val="00B0F0"/>
          </a:solidFill>
        </p:spPr>
        <p:txBody>
          <a:bodyPr/>
          <a:lstStyle/>
          <a:p>
            <a:endParaRPr lang="en-US" dirty="0"/>
          </a:p>
        </p:txBody>
      </p:sp>
      <p:sp>
        <p:nvSpPr>
          <p:cNvPr id="7" name="Content Placeholder 2">
            <a:extLst>
              <a:ext uri="{FF2B5EF4-FFF2-40B4-BE49-F238E27FC236}">
                <a16:creationId xmlns:a16="http://schemas.microsoft.com/office/drawing/2014/main" id="{6DEEB2B4-7573-2149-BBF4-3598C12588C6}"/>
              </a:ext>
            </a:extLst>
          </p:cNvPr>
          <p:cNvSpPr>
            <a:spLocks noGrp="1"/>
          </p:cNvSpPr>
          <p:nvPr>
            <p:ph sz="half" idx="16"/>
          </p:nvPr>
        </p:nvSpPr>
        <p:spPr>
          <a:xfrm>
            <a:off x="473528" y="510130"/>
            <a:ext cx="3722916" cy="2914713"/>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8" name="Content Placeholder 2">
            <a:extLst>
              <a:ext uri="{FF2B5EF4-FFF2-40B4-BE49-F238E27FC236}">
                <a16:creationId xmlns:a16="http://schemas.microsoft.com/office/drawing/2014/main" id="{4E2A4B79-7E43-834E-974A-DBDDDAE84F76}"/>
              </a:ext>
            </a:extLst>
          </p:cNvPr>
          <p:cNvSpPr>
            <a:spLocks noGrp="1"/>
          </p:cNvSpPr>
          <p:nvPr>
            <p:ph sz="half" idx="18"/>
          </p:nvPr>
        </p:nvSpPr>
        <p:spPr>
          <a:xfrm>
            <a:off x="8098971" y="510130"/>
            <a:ext cx="3621763" cy="2668063"/>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9" name="Content Placeholder 2">
            <a:extLst>
              <a:ext uri="{FF2B5EF4-FFF2-40B4-BE49-F238E27FC236}">
                <a16:creationId xmlns:a16="http://schemas.microsoft.com/office/drawing/2014/main" id="{1FC9C9D7-12F9-2542-A01E-9030A5BFE652}"/>
              </a:ext>
            </a:extLst>
          </p:cNvPr>
          <p:cNvSpPr>
            <a:spLocks noGrp="1"/>
          </p:cNvSpPr>
          <p:nvPr>
            <p:ph sz="half" idx="19"/>
          </p:nvPr>
        </p:nvSpPr>
        <p:spPr>
          <a:xfrm>
            <a:off x="473529" y="3792173"/>
            <a:ext cx="3621763" cy="2668063"/>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Content Placeholder 2">
            <a:extLst>
              <a:ext uri="{FF2B5EF4-FFF2-40B4-BE49-F238E27FC236}">
                <a16:creationId xmlns:a16="http://schemas.microsoft.com/office/drawing/2014/main" id="{5D0F0A95-D9FB-C24C-8FCA-A9D70CD4B851}"/>
              </a:ext>
            </a:extLst>
          </p:cNvPr>
          <p:cNvSpPr>
            <a:spLocks noGrp="1"/>
          </p:cNvSpPr>
          <p:nvPr>
            <p:ph sz="half" idx="20"/>
          </p:nvPr>
        </p:nvSpPr>
        <p:spPr>
          <a:xfrm>
            <a:off x="7984670" y="3612559"/>
            <a:ext cx="3722916" cy="2847678"/>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2" name="Frame 11">
            <a:extLst>
              <a:ext uri="{FF2B5EF4-FFF2-40B4-BE49-F238E27FC236}">
                <a16:creationId xmlns:a16="http://schemas.microsoft.com/office/drawing/2014/main" id="{31917325-5782-4B33-9CDD-97A2A0ED71B1}"/>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121503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7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4482D3-7ED5-EF42-BF81-444A7428CCB9}"/>
              </a:ext>
            </a:extLst>
          </p:cNvPr>
          <p:cNvSpPr/>
          <p:nvPr userDrawn="1"/>
        </p:nvSpPr>
        <p:spPr>
          <a:xfrm>
            <a:off x="0"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CD91915-EF5B-5F47-BC2D-CCA90B6EE3F4}"/>
              </a:ext>
            </a:extLst>
          </p:cNvPr>
          <p:cNvSpPr/>
          <p:nvPr userDrawn="1"/>
        </p:nvSpPr>
        <p:spPr>
          <a:xfrm>
            <a:off x="609600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598AA35-8F04-CE43-810C-FDBA5B5A4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58"/>
            <a:ext cx="12192000" cy="6858000"/>
          </a:xfrm>
          <a:prstGeom prst="rect">
            <a:avLst/>
          </a:prstGeom>
        </p:spPr>
      </p:pic>
      <p:sp>
        <p:nvSpPr>
          <p:cNvPr id="3" name="Picture Placeholder 2">
            <a:extLst>
              <a:ext uri="{FF2B5EF4-FFF2-40B4-BE49-F238E27FC236}">
                <a16:creationId xmlns:a16="http://schemas.microsoft.com/office/drawing/2014/main" id="{60AB45EB-BAC1-6444-B963-291E48830EFD}"/>
              </a:ext>
            </a:extLst>
          </p:cNvPr>
          <p:cNvSpPr>
            <a:spLocks noGrp="1"/>
          </p:cNvSpPr>
          <p:nvPr>
            <p:ph type="pic" sz="quarter" idx="10"/>
          </p:nvPr>
        </p:nvSpPr>
        <p:spPr>
          <a:xfrm>
            <a:off x="4805363" y="1878763"/>
            <a:ext cx="2543175" cy="3159125"/>
          </a:xfrm>
          <a:solidFill>
            <a:srgbClr val="00B0F0"/>
          </a:solidFill>
        </p:spPr>
        <p:txBody>
          <a:bodyPr/>
          <a:lstStyle/>
          <a:p>
            <a:endParaRPr lang="en-US" dirty="0"/>
          </a:p>
        </p:txBody>
      </p:sp>
      <p:sp>
        <p:nvSpPr>
          <p:cNvPr id="17" name="Content Placeholder 2">
            <a:extLst>
              <a:ext uri="{FF2B5EF4-FFF2-40B4-BE49-F238E27FC236}">
                <a16:creationId xmlns:a16="http://schemas.microsoft.com/office/drawing/2014/main" id="{D79C1260-CE36-5445-92D5-1A867052D228}"/>
              </a:ext>
            </a:extLst>
          </p:cNvPr>
          <p:cNvSpPr>
            <a:spLocks noGrp="1"/>
          </p:cNvSpPr>
          <p:nvPr>
            <p:ph sz="half" idx="16"/>
          </p:nvPr>
        </p:nvSpPr>
        <p:spPr>
          <a:xfrm>
            <a:off x="473528" y="389595"/>
            <a:ext cx="3722916" cy="2914713"/>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8" name="Content Placeholder 2">
            <a:extLst>
              <a:ext uri="{FF2B5EF4-FFF2-40B4-BE49-F238E27FC236}">
                <a16:creationId xmlns:a16="http://schemas.microsoft.com/office/drawing/2014/main" id="{80F00B18-B82D-0D43-A8A6-513F59FA2209}"/>
              </a:ext>
            </a:extLst>
          </p:cNvPr>
          <p:cNvSpPr>
            <a:spLocks noGrp="1"/>
          </p:cNvSpPr>
          <p:nvPr>
            <p:ph sz="half" idx="18"/>
          </p:nvPr>
        </p:nvSpPr>
        <p:spPr>
          <a:xfrm>
            <a:off x="8098971" y="510130"/>
            <a:ext cx="3621763" cy="2668063"/>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9" name="Content Placeholder 2">
            <a:extLst>
              <a:ext uri="{FF2B5EF4-FFF2-40B4-BE49-F238E27FC236}">
                <a16:creationId xmlns:a16="http://schemas.microsoft.com/office/drawing/2014/main" id="{14F623BF-321F-0F46-B063-42631DCB5669}"/>
              </a:ext>
            </a:extLst>
          </p:cNvPr>
          <p:cNvSpPr>
            <a:spLocks noGrp="1"/>
          </p:cNvSpPr>
          <p:nvPr>
            <p:ph sz="half" idx="19"/>
          </p:nvPr>
        </p:nvSpPr>
        <p:spPr>
          <a:xfrm>
            <a:off x="473529" y="3792173"/>
            <a:ext cx="3621763" cy="2668063"/>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20" name="Content Placeholder 2">
            <a:extLst>
              <a:ext uri="{FF2B5EF4-FFF2-40B4-BE49-F238E27FC236}">
                <a16:creationId xmlns:a16="http://schemas.microsoft.com/office/drawing/2014/main" id="{3FEBF278-A390-ED43-99E9-2C11479E4C70}"/>
              </a:ext>
            </a:extLst>
          </p:cNvPr>
          <p:cNvSpPr>
            <a:spLocks noGrp="1"/>
          </p:cNvSpPr>
          <p:nvPr>
            <p:ph sz="half" idx="20"/>
          </p:nvPr>
        </p:nvSpPr>
        <p:spPr>
          <a:xfrm>
            <a:off x="7984670" y="3612559"/>
            <a:ext cx="3722916" cy="2847678"/>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Frame 10">
            <a:extLst>
              <a:ext uri="{FF2B5EF4-FFF2-40B4-BE49-F238E27FC236}">
                <a16:creationId xmlns:a16="http://schemas.microsoft.com/office/drawing/2014/main" id="{2A6DB2CF-BD93-43E7-B0CE-28901B8917EF}"/>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284893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7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B6271C-D02F-E546-8153-97CDE384C3F1}"/>
              </a:ext>
            </a:extLst>
          </p:cNvPr>
          <p:cNvSpPr/>
          <p:nvPr userDrawn="1"/>
        </p:nvSpPr>
        <p:spPr>
          <a:xfrm>
            <a:off x="0" y="0"/>
            <a:ext cx="608610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74A5430-2DA5-664A-91D4-34C6B077A3C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591127" y="332509"/>
            <a:ext cx="11009746" cy="6192982"/>
          </a:xfrm>
          <a:prstGeom prst="rect">
            <a:avLst/>
          </a:prstGeom>
        </p:spPr>
      </p:pic>
      <p:sp>
        <p:nvSpPr>
          <p:cNvPr id="16" name="Frame 15">
            <a:extLst>
              <a:ext uri="{FF2B5EF4-FFF2-40B4-BE49-F238E27FC236}">
                <a16:creationId xmlns:a16="http://schemas.microsoft.com/office/drawing/2014/main" id="{69D538E0-636A-4B0B-94FF-2632EA67B285}"/>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Picture Placeholder 2">
            <a:extLst>
              <a:ext uri="{FF2B5EF4-FFF2-40B4-BE49-F238E27FC236}">
                <a16:creationId xmlns:a16="http://schemas.microsoft.com/office/drawing/2014/main" id="{94AC1793-86A4-4040-8D99-CF8D7CC6B34E}"/>
              </a:ext>
            </a:extLst>
          </p:cNvPr>
          <p:cNvSpPr>
            <a:spLocks noGrp="1"/>
          </p:cNvSpPr>
          <p:nvPr>
            <p:ph type="pic" sz="quarter" idx="10"/>
          </p:nvPr>
        </p:nvSpPr>
        <p:spPr>
          <a:xfrm>
            <a:off x="5053763" y="1545388"/>
            <a:ext cx="2111375" cy="3775075"/>
          </a:xfrm>
          <a:solidFill>
            <a:srgbClr val="00B0F0"/>
          </a:solidFill>
        </p:spPr>
        <p:txBody>
          <a:bodyPr/>
          <a:lstStyle/>
          <a:p>
            <a:endParaRPr lang="en-US" dirty="0"/>
          </a:p>
        </p:txBody>
      </p:sp>
      <p:sp>
        <p:nvSpPr>
          <p:cNvPr id="12" name="Content Placeholder 2">
            <a:extLst>
              <a:ext uri="{FF2B5EF4-FFF2-40B4-BE49-F238E27FC236}">
                <a16:creationId xmlns:a16="http://schemas.microsoft.com/office/drawing/2014/main" id="{70E3514F-28E1-DF44-8483-69BAEF975B97}"/>
              </a:ext>
            </a:extLst>
          </p:cNvPr>
          <p:cNvSpPr>
            <a:spLocks noGrp="1"/>
          </p:cNvSpPr>
          <p:nvPr>
            <p:ph sz="half" idx="16"/>
          </p:nvPr>
        </p:nvSpPr>
        <p:spPr>
          <a:xfrm>
            <a:off x="473527" y="510130"/>
            <a:ext cx="4144279" cy="5837740"/>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3" name="Title 1">
            <a:extLst>
              <a:ext uri="{FF2B5EF4-FFF2-40B4-BE49-F238E27FC236}">
                <a16:creationId xmlns:a16="http://schemas.microsoft.com/office/drawing/2014/main" id="{8904F0AF-C995-8F4E-9E0D-5F0A7A1136A0}"/>
              </a:ext>
            </a:extLst>
          </p:cNvPr>
          <p:cNvSpPr txBox="1">
            <a:spLocks/>
          </p:cNvSpPr>
          <p:nvPr userDrawn="1"/>
        </p:nvSpPr>
        <p:spPr>
          <a:xfrm>
            <a:off x="7576455" y="510130"/>
            <a:ext cx="4144279" cy="1089529"/>
          </a:xfrm>
          <a:prstGeom prst="rect">
            <a:avLst/>
          </a:prstGeom>
        </p:spPr>
        <p:txBody>
          <a:bodyPr vert="horz" wrap="square" lIns="0" tIns="45720" rIns="0" bIns="45720" rtlCol="0" anchor="b">
            <a:sp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15" name="Content Placeholder 2">
            <a:extLst>
              <a:ext uri="{FF2B5EF4-FFF2-40B4-BE49-F238E27FC236}">
                <a16:creationId xmlns:a16="http://schemas.microsoft.com/office/drawing/2014/main" id="{2620802E-2C6E-1D44-BF24-ACCFF84DCA7F}"/>
              </a:ext>
            </a:extLst>
          </p:cNvPr>
          <p:cNvSpPr>
            <a:spLocks noGrp="1"/>
          </p:cNvSpPr>
          <p:nvPr>
            <p:ph sz="half" idx="18"/>
          </p:nvPr>
        </p:nvSpPr>
        <p:spPr>
          <a:xfrm>
            <a:off x="7576455" y="510130"/>
            <a:ext cx="4144279" cy="5837740"/>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11531126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79">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B6271C-D02F-E546-8153-97CDE384C3F1}"/>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E1B8655-681E-3447-8288-7E2013E27E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720" y="525780"/>
            <a:ext cx="10322560" cy="5806440"/>
          </a:xfrm>
          <a:prstGeom prst="rect">
            <a:avLst/>
          </a:prstGeom>
        </p:spPr>
      </p:pic>
      <p:sp>
        <p:nvSpPr>
          <p:cNvPr id="8" name="Picture Placeholder 2">
            <a:extLst>
              <a:ext uri="{FF2B5EF4-FFF2-40B4-BE49-F238E27FC236}">
                <a16:creationId xmlns:a16="http://schemas.microsoft.com/office/drawing/2014/main" id="{5EB8A4B8-5F01-604A-B870-BDF4BD30EA46}"/>
              </a:ext>
            </a:extLst>
          </p:cNvPr>
          <p:cNvSpPr>
            <a:spLocks noGrp="1"/>
          </p:cNvSpPr>
          <p:nvPr>
            <p:ph type="pic" sz="quarter" idx="10"/>
          </p:nvPr>
        </p:nvSpPr>
        <p:spPr>
          <a:xfrm>
            <a:off x="4960188" y="1349496"/>
            <a:ext cx="2256080" cy="3956859"/>
          </a:xfrm>
          <a:solidFill>
            <a:srgbClr val="00B0F0"/>
          </a:solidFill>
        </p:spPr>
        <p:txBody>
          <a:bodyPr/>
          <a:lstStyle/>
          <a:p>
            <a:endParaRPr lang="en-US" dirty="0"/>
          </a:p>
        </p:txBody>
      </p:sp>
      <p:sp>
        <p:nvSpPr>
          <p:cNvPr id="11" name="Content Placeholder 2">
            <a:extLst>
              <a:ext uri="{FF2B5EF4-FFF2-40B4-BE49-F238E27FC236}">
                <a16:creationId xmlns:a16="http://schemas.microsoft.com/office/drawing/2014/main" id="{FFB897AF-0742-3946-B579-B778A01D2856}"/>
              </a:ext>
            </a:extLst>
          </p:cNvPr>
          <p:cNvSpPr>
            <a:spLocks noGrp="1"/>
          </p:cNvSpPr>
          <p:nvPr>
            <p:ph sz="half" idx="16"/>
          </p:nvPr>
        </p:nvSpPr>
        <p:spPr>
          <a:xfrm>
            <a:off x="473527" y="510130"/>
            <a:ext cx="4144279" cy="5837740"/>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2" name="Content Placeholder 2">
            <a:extLst>
              <a:ext uri="{FF2B5EF4-FFF2-40B4-BE49-F238E27FC236}">
                <a16:creationId xmlns:a16="http://schemas.microsoft.com/office/drawing/2014/main" id="{167187E4-DC03-FD4D-9AD6-FD15263D2D8A}"/>
              </a:ext>
            </a:extLst>
          </p:cNvPr>
          <p:cNvSpPr>
            <a:spLocks noGrp="1"/>
          </p:cNvSpPr>
          <p:nvPr>
            <p:ph sz="half" idx="18"/>
          </p:nvPr>
        </p:nvSpPr>
        <p:spPr>
          <a:xfrm>
            <a:off x="7576455" y="510130"/>
            <a:ext cx="4144279" cy="5837740"/>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3" name="Frame 12">
            <a:extLst>
              <a:ext uri="{FF2B5EF4-FFF2-40B4-BE49-F238E27FC236}">
                <a16:creationId xmlns:a16="http://schemas.microsoft.com/office/drawing/2014/main" id="{60937E38-CAC4-4294-9328-3C0B53858BE2}"/>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66966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80">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B6271C-D02F-E546-8153-97CDE384C3F1}"/>
              </a:ext>
            </a:extLst>
          </p:cNvPr>
          <p:cNvSpPr/>
          <p:nvPr userDrawn="1"/>
        </p:nvSpPr>
        <p:spPr>
          <a:xfrm>
            <a:off x="0" y="0"/>
            <a:ext cx="375735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9136C1-F4C0-AA42-862E-944655248C9C}"/>
              </a:ext>
            </a:extLst>
          </p:cNvPr>
          <p:cNvSpPr/>
          <p:nvPr userDrawn="1"/>
        </p:nvSpPr>
        <p:spPr>
          <a:xfrm>
            <a:off x="8434647" y="0"/>
            <a:ext cx="375735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ame 14">
            <a:extLst>
              <a:ext uri="{FF2B5EF4-FFF2-40B4-BE49-F238E27FC236}">
                <a16:creationId xmlns:a16="http://schemas.microsoft.com/office/drawing/2014/main" id="{2530C952-E0CD-4AA7-9350-E3969957919C}"/>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DCE633F5-883F-6641-B38B-886735C061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85" y="1944071"/>
            <a:ext cx="11377230" cy="6399692"/>
          </a:xfrm>
          <a:prstGeom prst="rect">
            <a:avLst/>
          </a:prstGeom>
        </p:spPr>
      </p:pic>
      <p:sp>
        <p:nvSpPr>
          <p:cNvPr id="4" name="Picture Placeholder 3">
            <a:extLst>
              <a:ext uri="{FF2B5EF4-FFF2-40B4-BE49-F238E27FC236}">
                <a16:creationId xmlns:a16="http://schemas.microsoft.com/office/drawing/2014/main" id="{7618EDE1-169B-9D4D-AB06-6525506F1C4D}"/>
              </a:ext>
            </a:extLst>
          </p:cNvPr>
          <p:cNvSpPr>
            <a:spLocks noGrp="1"/>
          </p:cNvSpPr>
          <p:nvPr>
            <p:ph type="pic" sz="quarter" idx="10"/>
          </p:nvPr>
        </p:nvSpPr>
        <p:spPr>
          <a:xfrm>
            <a:off x="4605338" y="3141663"/>
            <a:ext cx="2959100" cy="3957637"/>
          </a:xfrm>
          <a:solidFill>
            <a:srgbClr val="00B0F0"/>
          </a:solidFill>
        </p:spPr>
        <p:txBody>
          <a:bodyPr/>
          <a:lstStyle/>
          <a:p>
            <a:endParaRPr lang="en-US" dirty="0"/>
          </a:p>
        </p:txBody>
      </p:sp>
      <p:sp>
        <p:nvSpPr>
          <p:cNvPr id="12" name="Picture Placeholder 3">
            <a:extLst>
              <a:ext uri="{FF2B5EF4-FFF2-40B4-BE49-F238E27FC236}">
                <a16:creationId xmlns:a16="http://schemas.microsoft.com/office/drawing/2014/main" id="{6E0ADF56-50DB-A047-8373-5FC2EF59B860}"/>
              </a:ext>
            </a:extLst>
          </p:cNvPr>
          <p:cNvSpPr>
            <a:spLocks noGrp="1"/>
          </p:cNvSpPr>
          <p:nvPr>
            <p:ph type="pic" sz="quarter" idx="11"/>
          </p:nvPr>
        </p:nvSpPr>
        <p:spPr>
          <a:xfrm>
            <a:off x="2360902" y="3856558"/>
            <a:ext cx="1837051" cy="3059631"/>
          </a:xfrm>
          <a:solidFill>
            <a:srgbClr val="00B0F0"/>
          </a:solidFill>
        </p:spPr>
        <p:txBody>
          <a:bodyPr/>
          <a:lstStyle/>
          <a:p>
            <a:endParaRPr lang="en-US" dirty="0"/>
          </a:p>
        </p:txBody>
      </p:sp>
      <p:sp>
        <p:nvSpPr>
          <p:cNvPr id="13" name="Picture Placeholder 3">
            <a:extLst>
              <a:ext uri="{FF2B5EF4-FFF2-40B4-BE49-F238E27FC236}">
                <a16:creationId xmlns:a16="http://schemas.microsoft.com/office/drawing/2014/main" id="{136160BB-85E3-6243-851E-CEE0DA3A0821}"/>
              </a:ext>
            </a:extLst>
          </p:cNvPr>
          <p:cNvSpPr>
            <a:spLocks noGrp="1"/>
          </p:cNvSpPr>
          <p:nvPr>
            <p:ph type="pic" sz="quarter" idx="12"/>
          </p:nvPr>
        </p:nvSpPr>
        <p:spPr>
          <a:xfrm>
            <a:off x="7930429" y="3856558"/>
            <a:ext cx="1900669" cy="3059631"/>
          </a:xfrm>
          <a:solidFill>
            <a:srgbClr val="00B0F0"/>
          </a:solidFill>
        </p:spPr>
        <p:txBody>
          <a:bodyPr/>
          <a:lstStyle/>
          <a:p>
            <a:endParaRPr lang="en-US" dirty="0"/>
          </a:p>
        </p:txBody>
      </p:sp>
      <p:sp>
        <p:nvSpPr>
          <p:cNvPr id="14" name="Content Placeholder 2">
            <a:extLst>
              <a:ext uri="{FF2B5EF4-FFF2-40B4-BE49-F238E27FC236}">
                <a16:creationId xmlns:a16="http://schemas.microsoft.com/office/drawing/2014/main" id="{6EC69F75-E5A2-8F4A-9EF7-FC66713345D5}"/>
              </a:ext>
            </a:extLst>
          </p:cNvPr>
          <p:cNvSpPr>
            <a:spLocks noGrp="1"/>
          </p:cNvSpPr>
          <p:nvPr>
            <p:ph sz="half" idx="16"/>
          </p:nvPr>
        </p:nvSpPr>
        <p:spPr>
          <a:xfrm>
            <a:off x="473528" y="510130"/>
            <a:ext cx="3053443" cy="2914713"/>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8" name="Content Placeholder 2">
            <a:extLst>
              <a:ext uri="{FF2B5EF4-FFF2-40B4-BE49-F238E27FC236}">
                <a16:creationId xmlns:a16="http://schemas.microsoft.com/office/drawing/2014/main" id="{6D829AB6-E961-5244-AFC7-92E1BC3FF046}"/>
              </a:ext>
            </a:extLst>
          </p:cNvPr>
          <p:cNvSpPr>
            <a:spLocks noGrp="1"/>
          </p:cNvSpPr>
          <p:nvPr>
            <p:ph sz="half" idx="17"/>
          </p:nvPr>
        </p:nvSpPr>
        <p:spPr>
          <a:xfrm>
            <a:off x="8670471" y="510130"/>
            <a:ext cx="3053443" cy="2914713"/>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9" name="Content Placeholder 2">
            <a:extLst>
              <a:ext uri="{FF2B5EF4-FFF2-40B4-BE49-F238E27FC236}">
                <a16:creationId xmlns:a16="http://schemas.microsoft.com/office/drawing/2014/main" id="{0CE02D64-C57C-0745-AAA0-BE74F91E377F}"/>
              </a:ext>
            </a:extLst>
          </p:cNvPr>
          <p:cNvSpPr>
            <a:spLocks noGrp="1"/>
          </p:cNvSpPr>
          <p:nvPr>
            <p:ph sz="half" idx="18"/>
          </p:nvPr>
        </p:nvSpPr>
        <p:spPr>
          <a:xfrm>
            <a:off x="3967842" y="510131"/>
            <a:ext cx="4236423" cy="2069784"/>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30376144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81">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B6271C-D02F-E546-8153-97CDE384C3F1}"/>
              </a:ext>
            </a:extLst>
          </p:cNvPr>
          <p:cNvSpPr/>
          <p:nvPr userDrawn="1"/>
        </p:nvSpPr>
        <p:spPr>
          <a:xfrm>
            <a:off x="0" y="0"/>
            <a:ext cx="37573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9136C1-F4C0-AA42-862E-944655248C9C}"/>
              </a:ext>
            </a:extLst>
          </p:cNvPr>
          <p:cNvSpPr/>
          <p:nvPr userDrawn="1"/>
        </p:nvSpPr>
        <p:spPr>
          <a:xfrm>
            <a:off x="8434647" y="0"/>
            <a:ext cx="37573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ame 15">
            <a:extLst>
              <a:ext uri="{FF2B5EF4-FFF2-40B4-BE49-F238E27FC236}">
                <a16:creationId xmlns:a16="http://schemas.microsoft.com/office/drawing/2014/main" id="{DE81E5D2-C9CB-4900-B583-5078DA2334A1}"/>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DCE633F5-883F-6641-B38B-886735C061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85" y="1944071"/>
            <a:ext cx="11377230" cy="6399692"/>
          </a:xfrm>
          <a:prstGeom prst="rect">
            <a:avLst/>
          </a:prstGeom>
        </p:spPr>
      </p:pic>
      <p:sp>
        <p:nvSpPr>
          <p:cNvPr id="10" name="Content Placeholder 2">
            <a:extLst>
              <a:ext uri="{FF2B5EF4-FFF2-40B4-BE49-F238E27FC236}">
                <a16:creationId xmlns:a16="http://schemas.microsoft.com/office/drawing/2014/main" id="{BEDCF0DA-7EB5-CF43-B804-E9F0118E9B58}"/>
              </a:ext>
            </a:extLst>
          </p:cNvPr>
          <p:cNvSpPr>
            <a:spLocks noGrp="1"/>
          </p:cNvSpPr>
          <p:nvPr>
            <p:ph sz="half" idx="16"/>
          </p:nvPr>
        </p:nvSpPr>
        <p:spPr>
          <a:xfrm>
            <a:off x="473528" y="510130"/>
            <a:ext cx="3053443" cy="2914713"/>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Content Placeholder 2">
            <a:extLst>
              <a:ext uri="{FF2B5EF4-FFF2-40B4-BE49-F238E27FC236}">
                <a16:creationId xmlns:a16="http://schemas.microsoft.com/office/drawing/2014/main" id="{B1E2B8FF-8CB2-FD46-9C7A-897BFF0E9E0A}"/>
              </a:ext>
            </a:extLst>
          </p:cNvPr>
          <p:cNvSpPr>
            <a:spLocks noGrp="1"/>
          </p:cNvSpPr>
          <p:nvPr>
            <p:ph sz="half" idx="17"/>
          </p:nvPr>
        </p:nvSpPr>
        <p:spPr>
          <a:xfrm>
            <a:off x="8670471" y="510130"/>
            <a:ext cx="3053443" cy="2914713"/>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5" name="Content Placeholder 2">
            <a:extLst>
              <a:ext uri="{FF2B5EF4-FFF2-40B4-BE49-F238E27FC236}">
                <a16:creationId xmlns:a16="http://schemas.microsoft.com/office/drawing/2014/main" id="{E6451401-1FB8-B549-BDD7-441EAA49C9A9}"/>
              </a:ext>
            </a:extLst>
          </p:cNvPr>
          <p:cNvSpPr>
            <a:spLocks noGrp="1"/>
          </p:cNvSpPr>
          <p:nvPr>
            <p:ph sz="half" idx="18"/>
          </p:nvPr>
        </p:nvSpPr>
        <p:spPr>
          <a:xfrm>
            <a:off x="3967842" y="510131"/>
            <a:ext cx="4236423" cy="2069784"/>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7" name="Picture Placeholder 3">
            <a:extLst>
              <a:ext uri="{FF2B5EF4-FFF2-40B4-BE49-F238E27FC236}">
                <a16:creationId xmlns:a16="http://schemas.microsoft.com/office/drawing/2014/main" id="{2786F58D-31BC-4AF6-9C87-17E47B17FF31}"/>
              </a:ext>
            </a:extLst>
          </p:cNvPr>
          <p:cNvSpPr>
            <a:spLocks noGrp="1"/>
          </p:cNvSpPr>
          <p:nvPr>
            <p:ph type="pic" sz="quarter" idx="10"/>
          </p:nvPr>
        </p:nvSpPr>
        <p:spPr>
          <a:xfrm>
            <a:off x="4605338" y="3141663"/>
            <a:ext cx="2959100" cy="3957637"/>
          </a:xfrm>
          <a:solidFill>
            <a:srgbClr val="00B0F0"/>
          </a:solidFill>
        </p:spPr>
        <p:txBody>
          <a:bodyPr/>
          <a:lstStyle/>
          <a:p>
            <a:endParaRPr lang="en-US" dirty="0"/>
          </a:p>
        </p:txBody>
      </p:sp>
      <p:sp>
        <p:nvSpPr>
          <p:cNvPr id="18" name="Picture Placeholder 3">
            <a:extLst>
              <a:ext uri="{FF2B5EF4-FFF2-40B4-BE49-F238E27FC236}">
                <a16:creationId xmlns:a16="http://schemas.microsoft.com/office/drawing/2014/main" id="{409DA77D-2D6D-4AEB-A9AC-E616077C8BA9}"/>
              </a:ext>
            </a:extLst>
          </p:cNvPr>
          <p:cNvSpPr>
            <a:spLocks noGrp="1"/>
          </p:cNvSpPr>
          <p:nvPr>
            <p:ph type="pic" sz="quarter" idx="11"/>
          </p:nvPr>
        </p:nvSpPr>
        <p:spPr>
          <a:xfrm>
            <a:off x="2360902" y="3856558"/>
            <a:ext cx="1837051" cy="3059631"/>
          </a:xfrm>
          <a:solidFill>
            <a:srgbClr val="00B0F0"/>
          </a:solidFill>
        </p:spPr>
        <p:txBody>
          <a:bodyPr/>
          <a:lstStyle/>
          <a:p>
            <a:endParaRPr lang="en-US" dirty="0"/>
          </a:p>
        </p:txBody>
      </p:sp>
      <p:sp>
        <p:nvSpPr>
          <p:cNvPr id="19" name="Picture Placeholder 3">
            <a:extLst>
              <a:ext uri="{FF2B5EF4-FFF2-40B4-BE49-F238E27FC236}">
                <a16:creationId xmlns:a16="http://schemas.microsoft.com/office/drawing/2014/main" id="{04B4BC6A-BCAD-4549-9F2A-ECC5243A497A}"/>
              </a:ext>
            </a:extLst>
          </p:cNvPr>
          <p:cNvSpPr>
            <a:spLocks noGrp="1"/>
          </p:cNvSpPr>
          <p:nvPr>
            <p:ph type="pic" sz="quarter" idx="12"/>
          </p:nvPr>
        </p:nvSpPr>
        <p:spPr>
          <a:xfrm>
            <a:off x="7930429" y="3856558"/>
            <a:ext cx="1900669" cy="3059631"/>
          </a:xfrm>
          <a:solidFill>
            <a:srgbClr val="00B0F0"/>
          </a:solidFill>
        </p:spPr>
        <p:txBody>
          <a:bodyPr/>
          <a:lstStyle/>
          <a:p>
            <a:endParaRPr lang="en-US" dirty="0"/>
          </a:p>
        </p:txBody>
      </p:sp>
    </p:spTree>
    <p:extLst>
      <p:ext uri="{BB962C8B-B14F-4D97-AF65-F5344CB8AC3E}">
        <p14:creationId xmlns:p14="http://schemas.microsoft.com/office/powerpoint/2010/main" val="3236203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A373C-B9D1-CB94-7444-8AE50DD88E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EE633C-3B0E-9DD0-AFB5-636424C799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932D8-074D-4B97-06D5-36497E831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4153F2-E91A-B5E7-D6C1-92BD26970A90}"/>
              </a:ext>
            </a:extLst>
          </p:cNvPr>
          <p:cNvSpPr>
            <a:spLocks noGrp="1"/>
          </p:cNvSpPr>
          <p:nvPr>
            <p:ph type="dt" sz="half" idx="10"/>
          </p:nvPr>
        </p:nvSpPr>
        <p:spPr/>
        <p:txBody>
          <a:bodyPr/>
          <a:lstStyle/>
          <a:p>
            <a:fld id="{56A2875F-CB0B-4342-94CA-D12F3C5821E7}" type="datetimeFigureOut">
              <a:rPr lang="en-US" smtClean="0"/>
              <a:t>5/30/2024</a:t>
            </a:fld>
            <a:endParaRPr lang="en-US"/>
          </a:p>
        </p:txBody>
      </p:sp>
      <p:sp>
        <p:nvSpPr>
          <p:cNvPr id="6" name="Footer Placeholder 5">
            <a:extLst>
              <a:ext uri="{FF2B5EF4-FFF2-40B4-BE49-F238E27FC236}">
                <a16:creationId xmlns:a16="http://schemas.microsoft.com/office/drawing/2014/main" id="{7BA443D7-1911-987E-AF14-CEC2739914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74957-E3E3-5BD8-3A25-8CD861039D0E}"/>
              </a:ext>
            </a:extLst>
          </p:cNvPr>
          <p:cNvSpPr>
            <a:spLocks noGrp="1"/>
          </p:cNvSpPr>
          <p:nvPr>
            <p:ph type="sldNum" sz="quarter" idx="12"/>
          </p:nvPr>
        </p:nvSpPr>
        <p:spPr/>
        <p:txBody>
          <a:bodyPr/>
          <a:lstStyle/>
          <a:p>
            <a:fld id="{2DD5CA90-099D-4185-8DB3-5ADDB079923A}" type="slidenum">
              <a:rPr lang="en-US" smtClean="0"/>
              <a:t>‹#›</a:t>
            </a:fld>
            <a:endParaRPr lang="en-US"/>
          </a:p>
        </p:txBody>
      </p:sp>
    </p:spTree>
    <p:extLst>
      <p:ext uri="{BB962C8B-B14F-4D97-AF65-F5344CB8AC3E}">
        <p14:creationId xmlns:p14="http://schemas.microsoft.com/office/powerpoint/2010/main" val="21914739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82">
    <p:spTree>
      <p:nvGrpSpPr>
        <p:cNvPr id="1" name=""/>
        <p:cNvGrpSpPr/>
        <p:nvPr/>
      </p:nvGrpSpPr>
      <p:grpSpPr>
        <a:xfrm>
          <a:off x="0" y="0"/>
          <a:ext cx="0" cy="0"/>
          <a:chOff x="0" y="0"/>
          <a:chExt cx="0" cy="0"/>
        </a:xfrm>
      </p:grpSpPr>
      <p:sp>
        <p:nvSpPr>
          <p:cNvPr id="9" name="Frame 8">
            <a:extLst>
              <a:ext uri="{FF2B5EF4-FFF2-40B4-BE49-F238E27FC236}">
                <a16:creationId xmlns:a16="http://schemas.microsoft.com/office/drawing/2014/main" id="{524B3CB9-42BC-436B-A069-E8483BB3F14D}"/>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6D0CB4AE-B026-B64F-8471-21218BDBB9F5}"/>
              </a:ext>
            </a:extLst>
          </p:cNvPr>
          <p:cNvSpPr/>
          <p:nvPr userDrawn="1"/>
        </p:nvSpPr>
        <p:spPr>
          <a:xfrm>
            <a:off x="2959331" y="-1"/>
            <a:ext cx="9232669" cy="3773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9152B94-D15D-B544-A6EA-8E9C23E1986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523533" y="689778"/>
            <a:ext cx="10965727" cy="6168222"/>
          </a:xfrm>
          <a:prstGeom prst="rect">
            <a:avLst/>
          </a:prstGeom>
        </p:spPr>
      </p:pic>
      <p:sp>
        <p:nvSpPr>
          <p:cNvPr id="19" name="Title 1">
            <a:extLst>
              <a:ext uri="{FF2B5EF4-FFF2-40B4-BE49-F238E27FC236}">
                <a16:creationId xmlns:a16="http://schemas.microsoft.com/office/drawing/2014/main" id="{099298D1-816F-3941-8EAC-4E6C2EF6CA7F}"/>
              </a:ext>
            </a:extLst>
          </p:cNvPr>
          <p:cNvSpPr>
            <a:spLocks noGrp="1"/>
          </p:cNvSpPr>
          <p:nvPr>
            <p:ph type="title"/>
          </p:nvPr>
        </p:nvSpPr>
        <p:spPr>
          <a:xfrm>
            <a:off x="5184254" y="416966"/>
            <a:ext cx="6436711" cy="590931"/>
          </a:xfrm>
        </p:spPr>
        <p:txBody>
          <a:bodyPr wrap="square" lIns="0" rIns="0" anchor="b">
            <a:spAutoFit/>
          </a:bodyPr>
          <a:lstStyle>
            <a:lvl1pPr algn="l">
              <a:defRPr sz="3600">
                <a:solidFill>
                  <a:schemeClr val="bg1"/>
                </a:solidFill>
              </a:defRPr>
            </a:lvl1pPr>
          </a:lstStyle>
          <a:p>
            <a:r>
              <a:rPr lang="en-US" dirty="0"/>
              <a:t>Click to edit Master title style</a:t>
            </a:r>
          </a:p>
        </p:txBody>
      </p:sp>
      <p:sp>
        <p:nvSpPr>
          <p:cNvPr id="20" name="Text Placeholder 7">
            <a:extLst>
              <a:ext uri="{FF2B5EF4-FFF2-40B4-BE49-F238E27FC236}">
                <a16:creationId xmlns:a16="http://schemas.microsoft.com/office/drawing/2014/main" id="{C4E2667E-1935-7E44-A37D-B620AA25875F}"/>
              </a:ext>
            </a:extLst>
          </p:cNvPr>
          <p:cNvSpPr>
            <a:spLocks noGrp="1"/>
          </p:cNvSpPr>
          <p:nvPr>
            <p:ph type="body" sz="quarter" idx="13"/>
          </p:nvPr>
        </p:nvSpPr>
        <p:spPr>
          <a:xfrm>
            <a:off x="5184255" y="1045475"/>
            <a:ext cx="6436710" cy="552450"/>
          </a:xfrm>
        </p:spPr>
        <p:txBody>
          <a:bodyPr lIns="45720" rIns="0">
            <a:normAutofit/>
          </a:bodyPr>
          <a:lstStyle>
            <a:lvl1pPr marL="0" indent="0" algn="l">
              <a:buNone/>
              <a:defRPr sz="2400">
                <a:solidFill>
                  <a:schemeClr val="accent2"/>
                </a:solidFill>
              </a:defRPr>
            </a:lvl1pPr>
          </a:lstStyle>
          <a:p>
            <a:pPr lvl="0"/>
            <a:endParaRPr lang="en-US" dirty="0"/>
          </a:p>
        </p:txBody>
      </p:sp>
      <p:sp>
        <p:nvSpPr>
          <p:cNvPr id="23" name="Content Placeholder 2">
            <a:extLst>
              <a:ext uri="{FF2B5EF4-FFF2-40B4-BE49-F238E27FC236}">
                <a16:creationId xmlns:a16="http://schemas.microsoft.com/office/drawing/2014/main" id="{FAFA6F78-82D7-BD46-A445-DCF68504D24E}"/>
              </a:ext>
            </a:extLst>
          </p:cNvPr>
          <p:cNvSpPr>
            <a:spLocks noGrp="1"/>
          </p:cNvSpPr>
          <p:nvPr>
            <p:ph sz="half" idx="16"/>
          </p:nvPr>
        </p:nvSpPr>
        <p:spPr>
          <a:xfrm>
            <a:off x="5184254" y="1884491"/>
            <a:ext cx="6436711" cy="1657054"/>
          </a:xfrm>
        </p:spPr>
        <p:txBody>
          <a:bodyPr vert="horz" lIns="0" tIns="91440" rIns="0" bIns="45720" rtlCol="0">
            <a:normAutofit/>
          </a:bodyPr>
          <a:lstStyle>
            <a:lvl1pPr algn="l">
              <a:defRPr lang="en-US">
                <a:solidFill>
                  <a:schemeClr val="bg1"/>
                </a:solidFill>
              </a:defRPr>
            </a:lvl1pPr>
            <a:lvl2pPr algn="l">
              <a:defRPr lang="en-US">
                <a:solidFill>
                  <a:schemeClr val="bg1"/>
                </a:solidFill>
              </a:defRPr>
            </a:lvl2pPr>
            <a:lvl3pPr algn="l">
              <a:defRPr lang="en-US">
                <a:solidFill>
                  <a:schemeClr val="bg1"/>
                </a:solidFill>
              </a:defRPr>
            </a:lvl3pPr>
            <a:lvl4pPr algn="l">
              <a:defRPr lang="en-US">
                <a:solidFill>
                  <a:schemeClr val="bg1"/>
                </a:solidFill>
              </a:defRPr>
            </a:lvl4pPr>
            <a:lvl5pPr algn="l">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24" name="Content Placeholder 2">
            <a:extLst>
              <a:ext uri="{FF2B5EF4-FFF2-40B4-BE49-F238E27FC236}">
                <a16:creationId xmlns:a16="http://schemas.microsoft.com/office/drawing/2014/main" id="{D4007406-70A3-6E4F-95CC-2C20015FE4C6}"/>
              </a:ext>
            </a:extLst>
          </p:cNvPr>
          <p:cNvSpPr>
            <a:spLocks noGrp="1"/>
          </p:cNvSpPr>
          <p:nvPr>
            <p:ph sz="half" idx="17"/>
          </p:nvPr>
        </p:nvSpPr>
        <p:spPr>
          <a:xfrm>
            <a:off x="5184254" y="4002402"/>
            <a:ext cx="6436711" cy="2414728"/>
          </a:xfrm>
        </p:spPr>
        <p:txBody>
          <a:bodyPr vert="horz" lIns="0" tIns="91440" rIns="0" bIns="45720" rtlCol="0">
            <a:normAutofit/>
          </a:bodyPr>
          <a:lstStyle>
            <a:lvl1pPr algn="l">
              <a:defRPr lang="en-US">
                <a:solidFill>
                  <a:schemeClr val="tx1"/>
                </a:solidFill>
              </a:defRPr>
            </a:lvl1pPr>
            <a:lvl2pPr algn="l">
              <a:defRPr lang="en-US">
                <a:solidFill>
                  <a:schemeClr val="tx1"/>
                </a:solidFill>
              </a:defRPr>
            </a:lvl2pPr>
            <a:lvl3pPr algn="l">
              <a:defRPr lang="en-US">
                <a:solidFill>
                  <a:schemeClr val="tx1"/>
                </a:solidFill>
              </a:defRPr>
            </a:lvl3pPr>
            <a:lvl4pPr algn="l">
              <a:defRPr lang="en-US">
                <a:solidFill>
                  <a:schemeClr val="tx1"/>
                </a:solidFill>
              </a:defRPr>
            </a:lvl4pPr>
            <a:lvl5pPr algn="l">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Picture Placeholder 13">
            <a:extLst>
              <a:ext uri="{FF2B5EF4-FFF2-40B4-BE49-F238E27FC236}">
                <a16:creationId xmlns:a16="http://schemas.microsoft.com/office/drawing/2014/main" id="{1D7A98EE-607B-486F-8098-629AF12EB578}"/>
              </a:ext>
            </a:extLst>
          </p:cNvPr>
          <p:cNvSpPr>
            <a:spLocks noGrp="1"/>
          </p:cNvSpPr>
          <p:nvPr>
            <p:ph type="pic" sz="quarter" idx="10"/>
          </p:nvPr>
        </p:nvSpPr>
        <p:spPr>
          <a:xfrm>
            <a:off x="1527350" y="1436914"/>
            <a:ext cx="3044952" cy="4069080"/>
          </a:xfrm>
          <a:custGeom>
            <a:avLst/>
            <a:gdLst>
              <a:gd name="connsiteX0" fmla="*/ 0 w 3044952"/>
              <a:gd name="connsiteY0" fmla="*/ 0 h 4069080"/>
              <a:gd name="connsiteX1" fmla="*/ 3044952 w 3044952"/>
              <a:gd name="connsiteY1" fmla="*/ 0 h 4069080"/>
              <a:gd name="connsiteX2" fmla="*/ 3044952 w 3044952"/>
              <a:gd name="connsiteY2" fmla="*/ 4069080 h 4069080"/>
              <a:gd name="connsiteX3" fmla="*/ 196525 w 3044952"/>
              <a:gd name="connsiteY3" fmla="*/ 4069080 h 4069080"/>
              <a:gd name="connsiteX4" fmla="*/ 203452 w 3044952"/>
              <a:gd name="connsiteY4" fmla="*/ 3967333 h 4069080"/>
              <a:gd name="connsiteX5" fmla="*/ 65679 w 3044952"/>
              <a:gd name="connsiteY5" fmla="*/ 3474822 h 4069080"/>
              <a:gd name="connsiteX6" fmla="*/ 0 w 3044952"/>
              <a:gd name="connsiteY6" fmla="*/ 3394582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952" h="4069080">
                <a:moveTo>
                  <a:pt x="0" y="0"/>
                </a:moveTo>
                <a:lnTo>
                  <a:pt x="3044952" y="0"/>
                </a:lnTo>
                <a:lnTo>
                  <a:pt x="3044952" y="4069080"/>
                </a:lnTo>
                <a:lnTo>
                  <a:pt x="196525" y="4069080"/>
                </a:lnTo>
                <a:lnTo>
                  <a:pt x="203452" y="3967333"/>
                </a:lnTo>
                <a:cubicBezTo>
                  <a:pt x="203452" y="3774996"/>
                  <a:pt x="150802" y="3600867"/>
                  <a:pt x="65679" y="3474822"/>
                </a:cubicBezTo>
                <a:lnTo>
                  <a:pt x="0" y="3394582"/>
                </a:lnTo>
                <a:close/>
              </a:path>
            </a:pathLst>
          </a:custGeom>
          <a:solidFill>
            <a:srgbClr val="00B0F0"/>
          </a:solidFill>
        </p:spPr>
        <p:txBody>
          <a:bodyPr wrap="square">
            <a:noAutofit/>
          </a:bodyPr>
          <a:lstStyle/>
          <a:p>
            <a:endParaRPr lang="en-US" dirty="0"/>
          </a:p>
        </p:txBody>
      </p:sp>
      <p:sp>
        <p:nvSpPr>
          <p:cNvPr id="10" name="Rectangle 9">
            <a:extLst>
              <a:ext uri="{FF2B5EF4-FFF2-40B4-BE49-F238E27FC236}">
                <a16:creationId xmlns:a16="http://schemas.microsoft.com/office/drawing/2014/main" id="{E4908039-164B-412F-81D1-5A144AF8BBE7}"/>
              </a:ext>
            </a:extLst>
          </p:cNvPr>
          <p:cNvSpPr/>
          <p:nvPr userDrawn="1"/>
        </p:nvSpPr>
        <p:spPr>
          <a:xfrm>
            <a:off x="5184254" y="1567528"/>
            <a:ext cx="5000624"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0091772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83">
    <p:bg>
      <p:bgPr>
        <a:solidFill>
          <a:schemeClr val="tx1"/>
        </a:solidFill>
        <a:effectLst/>
      </p:bgPr>
    </p:bg>
    <p:spTree>
      <p:nvGrpSpPr>
        <p:cNvPr id="1" name=""/>
        <p:cNvGrpSpPr/>
        <p:nvPr/>
      </p:nvGrpSpPr>
      <p:grpSpPr>
        <a:xfrm>
          <a:off x="0" y="0"/>
          <a:ext cx="0" cy="0"/>
          <a:chOff x="0" y="0"/>
          <a:chExt cx="0" cy="0"/>
        </a:xfrm>
      </p:grpSpPr>
      <p:sp>
        <p:nvSpPr>
          <p:cNvPr id="12" name="Frame 11">
            <a:extLst>
              <a:ext uri="{FF2B5EF4-FFF2-40B4-BE49-F238E27FC236}">
                <a16:creationId xmlns:a16="http://schemas.microsoft.com/office/drawing/2014/main" id="{629269D3-9877-4C73-9564-7377CBFD5A3D}"/>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6D0CB4AE-B026-B64F-8471-21218BDBB9F5}"/>
              </a:ext>
            </a:extLst>
          </p:cNvPr>
          <p:cNvSpPr/>
          <p:nvPr userDrawn="1"/>
        </p:nvSpPr>
        <p:spPr>
          <a:xfrm>
            <a:off x="2959331" y="-1"/>
            <a:ext cx="9232669" cy="3773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9152B94-D15D-B544-A6EA-8E9C23E1986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523533" y="689778"/>
            <a:ext cx="10965727" cy="6168222"/>
          </a:xfrm>
          <a:prstGeom prst="rect">
            <a:avLst/>
          </a:prstGeom>
        </p:spPr>
      </p:pic>
      <p:sp>
        <p:nvSpPr>
          <p:cNvPr id="5" name="Title 1">
            <a:extLst>
              <a:ext uri="{FF2B5EF4-FFF2-40B4-BE49-F238E27FC236}">
                <a16:creationId xmlns:a16="http://schemas.microsoft.com/office/drawing/2014/main" id="{791592BA-1D9A-844F-8BC4-D4F691842053}"/>
              </a:ext>
            </a:extLst>
          </p:cNvPr>
          <p:cNvSpPr>
            <a:spLocks noGrp="1"/>
          </p:cNvSpPr>
          <p:nvPr>
            <p:ph type="title"/>
          </p:nvPr>
        </p:nvSpPr>
        <p:spPr>
          <a:xfrm>
            <a:off x="5184254" y="416966"/>
            <a:ext cx="6436711" cy="590931"/>
          </a:xfrm>
        </p:spPr>
        <p:txBody>
          <a:bodyPr wrap="square" lIns="0" rIns="0" anchor="b">
            <a:spAutoFit/>
          </a:bodyPr>
          <a:lstStyle>
            <a:lvl1pPr algn="l">
              <a:defRPr sz="3600">
                <a:solidFill>
                  <a:schemeClr val="tx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65BE10E4-AF2D-E845-9030-23E25F922BF3}"/>
              </a:ext>
            </a:extLst>
          </p:cNvPr>
          <p:cNvSpPr>
            <a:spLocks noGrp="1"/>
          </p:cNvSpPr>
          <p:nvPr>
            <p:ph type="body" sz="quarter" idx="13"/>
          </p:nvPr>
        </p:nvSpPr>
        <p:spPr>
          <a:xfrm>
            <a:off x="5184255" y="1045475"/>
            <a:ext cx="6436710" cy="552450"/>
          </a:xfrm>
        </p:spPr>
        <p:txBody>
          <a:bodyPr lIns="45720" rIns="0">
            <a:normAutofit/>
          </a:bodyPr>
          <a:lstStyle>
            <a:lvl1pPr marL="0" indent="0" algn="l">
              <a:buNone/>
              <a:defRPr sz="2400">
                <a:solidFill>
                  <a:schemeClr val="accent2"/>
                </a:solidFill>
              </a:defRPr>
            </a:lvl1pPr>
          </a:lstStyle>
          <a:p>
            <a:pPr lvl="0"/>
            <a:endParaRPr lang="en-US" dirty="0"/>
          </a:p>
        </p:txBody>
      </p:sp>
      <p:sp>
        <p:nvSpPr>
          <p:cNvPr id="9" name="Content Placeholder 2">
            <a:extLst>
              <a:ext uri="{FF2B5EF4-FFF2-40B4-BE49-F238E27FC236}">
                <a16:creationId xmlns:a16="http://schemas.microsoft.com/office/drawing/2014/main" id="{95F0090C-92BE-5442-96FE-87C8553E84C7}"/>
              </a:ext>
            </a:extLst>
          </p:cNvPr>
          <p:cNvSpPr>
            <a:spLocks noGrp="1"/>
          </p:cNvSpPr>
          <p:nvPr>
            <p:ph sz="half" idx="16"/>
          </p:nvPr>
        </p:nvSpPr>
        <p:spPr>
          <a:xfrm>
            <a:off x="5184254" y="1884491"/>
            <a:ext cx="6436711" cy="1657054"/>
          </a:xfrm>
        </p:spPr>
        <p:txBody>
          <a:bodyPr vert="horz" lIns="0" tIns="91440" rIns="0" bIns="45720" rtlCol="0">
            <a:normAutofit/>
          </a:bodyPr>
          <a:lstStyle>
            <a:lvl1pPr algn="l">
              <a:defRPr lang="en-US">
                <a:solidFill>
                  <a:schemeClr val="tx1"/>
                </a:solidFill>
              </a:defRPr>
            </a:lvl1pPr>
            <a:lvl2pPr algn="l">
              <a:defRPr lang="en-US">
                <a:solidFill>
                  <a:schemeClr val="tx1"/>
                </a:solidFill>
              </a:defRPr>
            </a:lvl2pPr>
            <a:lvl3pPr algn="l">
              <a:defRPr lang="en-US">
                <a:solidFill>
                  <a:schemeClr val="tx1"/>
                </a:solidFill>
              </a:defRPr>
            </a:lvl3pPr>
            <a:lvl4pPr algn="l">
              <a:defRPr lang="en-US">
                <a:solidFill>
                  <a:schemeClr val="tx1"/>
                </a:solidFill>
              </a:defRPr>
            </a:lvl4pPr>
            <a:lvl5pPr algn="l">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Content Placeholder 2">
            <a:extLst>
              <a:ext uri="{FF2B5EF4-FFF2-40B4-BE49-F238E27FC236}">
                <a16:creationId xmlns:a16="http://schemas.microsoft.com/office/drawing/2014/main" id="{0F0EFFE4-D003-D74B-A7E0-4609F691840B}"/>
              </a:ext>
            </a:extLst>
          </p:cNvPr>
          <p:cNvSpPr>
            <a:spLocks noGrp="1"/>
          </p:cNvSpPr>
          <p:nvPr>
            <p:ph sz="half" idx="17"/>
          </p:nvPr>
        </p:nvSpPr>
        <p:spPr>
          <a:xfrm>
            <a:off x="5184254" y="4002402"/>
            <a:ext cx="6436711" cy="2414728"/>
          </a:xfrm>
        </p:spPr>
        <p:txBody>
          <a:bodyPr vert="horz" lIns="0" tIns="91440" rIns="0" bIns="45720" rtlCol="0">
            <a:normAutofit/>
          </a:bodyPr>
          <a:lstStyle>
            <a:lvl1pPr algn="l">
              <a:defRPr lang="en-US">
                <a:solidFill>
                  <a:schemeClr val="bg1">
                    <a:lumMod val="95000"/>
                  </a:schemeClr>
                </a:solidFill>
              </a:defRPr>
            </a:lvl1pPr>
            <a:lvl2pPr algn="l">
              <a:defRPr lang="en-US">
                <a:solidFill>
                  <a:schemeClr val="bg1">
                    <a:lumMod val="95000"/>
                  </a:schemeClr>
                </a:solidFill>
              </a:defRPr>
            </a:lvl2pPr>
            <a:lvl3pPr algn="l">
              <a:defRPr lang="en-US">
                <a:solidFill>
                  <a:schemeClr val="bg1">
                    <a:lumMod val="95000"/>
                  </a:schemeClr>
                </a:solidFill>
              </a:defRPr>
            </a:lvl3pPr>
            <a:lvl4pPr algn="l">
              <a:defRPr lang="en-US">
                <a:solidFill>
                  <a:schemeClr val="bg1">
                    <a:lumMod val="95000"/>
                  </a:schemeClr>
                </a:solidFill>
              </a:defRPr>
            </a:lvl4pPr>
            <a:lvl5pPr algn="l">
              <a:defRPr lang="en-US">
                <a:solidFill>
                  <a:schemeClr val="bg1">
                    <a:lumMod val="95000"/>
                  </a:schemeClr>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1" name="Picture Placeholder 10">
            <a:extLst>
              <a:ext uri="{FF2B5EF4-FFF2-40B4-BE49-F238E27FC236}">
                <a16:creationId xmlns:a16="http://schemas.microsoft.com/office/drawing/2014/main" id="{46ACBB25-CE3C-4228-BC8B-9519D929FE97}"/>
              </a:ext>
            </a:extLst>
          </p:cNvPr>
          <p:cNvSpPr>
            <a:spLocks noGrp="1"/>
          </p:cNvSpPr>
          <p:nvPr>
            <p:ph type="pic" sz="quarter" idx="10"/>
          </p:nvPr>
        </p:nvSpPr>
        <p:spPr>
          <a:xfrm>
            <a:off x="1527350" y="1436914"/>
            <a:ext cx="3044952" cy="4069080"/>
          </a:xfrm>
          <a:custGeom>
            <a:avLst/>
            <a:gdLst>
              <a:gd name="connsiteX0" fmla="*/ 0 w 3044952"/>
              <a:gd name="connsiteY0" fmla="*/ 0 h 4069080"/>
              <a:gd name="connsiteX1" fmla="*/ 3044952 w 3044952"/>
              <a:gd name="connsiteY1" fmla="*/ 0 h 4069080"/>
              <a:gd name="connsiteX2" fmla="*/ 3044952 w 3044952"/>
              <a:gd name="connsiteY2" fmla="*/ 4069080 h 4069080"/>
              <a:gd name="connsiteX3" fmla="*/ 196525 w 3044952"/>
              <a:gd name="connsiteY3" fmla="*/ 4069080 h 4069080"/>
              <a:gd name="connsiteX4" fmla="*/ 203452 w 3044952"/>
              <a:gd name="connsiteY4" fmla="*/ 3967333 h 4069080"/>
              <a:gd name="connsiteX5" fmla="*/ 65679 w 3044952"/>
              <a:gd name="connsiteY5" fmla="*/ 3474822 h 4069080"/>
              <a:gd name="connsiteX6" fmla="*/ 0 w 3044952"/>
              <a:gd name="connsiteY6" fmla="*/ 3394582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952" h="4069080">
                <a:moveTo>
                  <a:pt x="0" y="0"/>
                </a:moveTo>
                <a:lnTo>
                  <a:pt x="3044952" y="0"/>
                </a:lnTo>
                <a:lnTo>
                  <a:pt x="3044952" y="4069080"/>
                </a:lnTo>
                <a:lnTo>
                  <a:pt x="196525" y="4069080"/>
                </a:lnTo>
                <a:lnTo>
                  <a:pt x="203452" y="3967333"/>
                </a:lnTo>
                <a:cubicBezTo>
                  <a:pt x="203452" y="3774996"/>
                  <a:pt x="150802" y="3600867"/>
                  <a:pt x="65679" y="3474822"/>
                </a:cubicBezTo>
                <a:lnTo>
                  <a:pt x="0" y="3394582"/>
                </a:lnTo>
                <a:close/>
              </a:path>
            </a:pathLst>
          </a:custGeom>
          <a:solidFill>
            <a:srgbClr val="00B0F0"/>
          </a:solidFill>
        </p:spPr>
        <p:txBody>
          <a:bodyPr wrap="square">
            <a:noAutofit/>
          </a:bodyPr>
          <a:lstStyle/>
          <a:p>
            <a:endParaRPr lang="en-US" dirty="0"/>
          </a:p>
        </p:txBody>
      </p:sp>
      <p:sp>
        <p:nvSpPr>
          <p:cNvPr id="13" name="Rectangle 12">
            <a:extLst>
              <a:ext uri="{FF2B5EF4-FFF2-40B4-BE49-F238E27FC236}">
                <a16:creationId xmlns:a16="http://schemas.microsoft.com/office/drawing/2014/main" id="{0F633BC4-EF08-4307-9F67-7C6D5CA207D9}"/>
              </a:ext>
            </a:extLst>
          </p:cNvPr>
          <p:cNvSpPr/>
          <p:nvPr userDrawn="1"/>
        </p:nvSpPr>
        <p:spPr>
          <a:xfrm>
            <a:off x="5184254" y="1567528"/>
            <a:ext cx="5000624" cy="157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48916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84">
    <p:spTree>
      <p:nvGrpSpPr>
        <p:cNvPr id="1" name=""/>
        <p:cNvGrpSpPr/>
        <p:nvPr/>
      </p:nvGrpSpPr>
      <p:grpSpPr>
        <a:xfrm>
          <a:off x="0" y="0"/>
          <a:ext cx="0" cy="0"/>
          <a:chOff x="0" y="0"/>
          <a:chExt cx="0" cy="0"/>
        </a:xfrm>
      </p:grpSpPr>
      <p:sp>
        <p:nvSpPr>
          <p:cNvPr id="11" name="Frame 10">
            <a:extLst>
              <a:ext uri="{FF2B5EF4-FFF2-40B4-BE49-F238E27FC236}">
                <a16:creationId xmlns:a16="http://schemas.microsoft.com/office/drawing/2014/main" id="{161613D8-063C-4A6C-AAFB-EADBB275EB8E}"/>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79C4170-3331-054E-86E7-BF3B237A6A7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211104" y="1362492"/>
            <a:ext cx="9769792" cy="5495508"/>
          </a:xfrm>
          <a:prstGeom prst="rect">
            <a:avLst/>
          </a:prstGeom>
        </p:spPr>
      </p:pic>
      <p:sp>
        <p:nvSpPr>
          <p:cNvPr id="4" name="Picture Placeholder 3">
            <a:extLst>
              <a:ext uri="{FF2B5EF4-FFF2-40B4-BE49-F238E27FC236}">
                <a16:creationId xmlns:a16="http://schemas.microsoft.com/office/drawing/2014/main" id="{0BE008A4-6E7C-054D-AB05-6ED1F484F686}"/>
              </a:ext>
            </a:extLst>
          </p:cNvPr>
          <p:cNvSpPr>
            <a:spLocks noGrp="1"/>
          </p:cNvSpPr>
          <p:nvPr>
            <p:ph type="pic" sz="quarter" idx="10"/>
          </p:nvPr>
        </p:nvSpPr>
        <p:spPr>
          <a:xfrm>
            <a:off x="3890963" y="1927975"/>
            <a:ext cx="4338637" cy="3243263"/>
          </a:xfrm>
          <a:solidFill>
            <a:srgbClr val="00B0F0"/>
          </a:solidFill>
        </p:spPr>
        <p:txBody>
          <a:bodyPr/>
          <a:lstStyle/>
          <a:p>
            <a:endParaRPr lang="en-US" dirty="0"/>
          </a:p>
        </p:txBody>
      </p:sp>
      <p:sp>
        <p:nvSpPr>
          <p:cNvPr id="12" name="Content Placeholder 2">
            <a:extLst>
              <a:ext uri="{FF2B5EF4-FFF2-40B4-BE49-F238E27FC236}">
                <a16:creationId xmlns:a16="http://schemas.microsoft.com/office/drawing/2014/main" id="{14F66710-4426-D14A-9ABE-BFFE94DDC7CA}"/>
              </a:ext>
            </a:extLst>
          </p:cNvPr>
          <p:cNvSpPr>
            <a:spLocks noGrp="1"/>
          </p:cNvSpPr>
          <p:nvPr>
            <p:ph sz="half" idx="17"/>
          </p:nvPr>
        </p:nvSpPr>
        <p:spPr>
          <a:xfrm>
            <a:off x="9078686" y="510130"/>
            <a:ext cx="2645228" cy="4274141"/>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Content Placeholder 2">
            <a:extLst>
              <a:ext uri="{FF2B5EF4-FFF2-40B4-BE49-F238E27FC236}">
                <a16:creationId xmlns:a16="http://schemas.microsoft.com/office/drawing/2014/main" id="{130FF054-B3A3-C745-97FF-44642B82E3FE}"/>
              </a:ext>
            </a:extLst>
          </p:cNvPr>
          <p:cNvSpPr>
            <a:spLocks noGrp="1"/>
          </p:cNvSpPr>
          <p:nvPr>
            <p:ph sz="half" idx="18"/>
          </p:nvPr>
        </p:nvSpPr>
        <p:spPr>
          <a:xfrm>
            <a:off x="457200" y="510130"/>
            <a:ext cx="2645228" cy="4274141"/>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3873774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8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B6271C-D02F-E546-8153-97CDE384C3F1}"/>
              </a:ext>
            </a:extLst>
          </p:cNvPr>
          <p:cNvSpPr/>
          <p:nvPr userDrawn="1"/>
        </p:nvSpPr>
        <p:spPr>
          <a:xfrm>
            <a:off x="0" y="0"/>
            <a:ext cx="608610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ame 10">
            <a:extLst>
              <a:ext uri="{FF2B5EF4-FFF2-40B4-BE49-F238E27FC236}">
                <a16:creationId xmlns:a16="http://schemas.microsoft.com/office/drawing/2014/main" id="{F2655229-03C2-46C9-8669-E9EE2F322543}"/>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879C4170-3331-054E-86E7-BF3B237A6A7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211104" y="1362492"/>
            <a:ext cx="9769792" cy="5495508"/>
          </a:xfrm>
          <a:prstGeom prst="rect">
            <a:avLst/>
          </a:prstGeom>
        </p:spPr>
      </p:pic>
      <p:sp>
        <p:nvSpPr>
          <p:cNvPr id="4" name="Picture Placeholder 3">
            <a:extLst>
              <a:ext uri="{FF2B5EF4-FFF2-40B4-BE49-F238E27FC236}">
                <a16:creationId xmlns:a16="http://schemas.microsoft.com/office/drawing/2014/main" id="{0BE008A4-6E7C-054D-AB05-6ED1F484F686}"/>
              </a:ext>
            </a:extLst>
          </p:cNvPr>
          <p:cNvSpPr>
            <a:spLocks noGrp="1"/>
          </p:cNvSpPr>
          <p:nvPr>
            <p:ph type="pic" sz="quarter" idx="10"/>
          </p:nvPr>
        </p:nvSpPr>
        <p:spPr>
          <a:xfrm>
            <a:off x="3890963" y="1927975"/>
            <a:ext cx="4338637" cy="3243263"/>
          </a:xfrm>
          <a:solidFill>
            <a:srgbClr val="00B0F0"/>
          </a:solidFill>
        </p:spPr>
        <p:txBody>
          <a:bodyPr/>
          <a:lstStyle/>
          <a:p>
            <a:endParaRPr lang="en-US" dirty="0"/>
          </a:p>
        </p:txBody>
      </p:sp>
      <p:sp>
        <p:nvSpPr>
          <p:cNvPr id="7" name="Content Placeholder 2">
            <a:extLst>
              <a:ext uri="{FF2B5EF4-FFF2-40B4-BE49-F238E27FC236}">
                <a16:creationId xmlns:a16="http://schemas.microsoft.com/office/drawing/2014/main" id="{2BA21B35-4843-494A-8EC4-09C859B092C8}"/>
              </a:ext>
            </a:extLst>
          </p:cNvPr>
          <p:cNvSpPr>
            <a:spLocks noGrp="1"/>
          </p:cNvSpPr>
          <p:nvPr>
            <p:ph sz="half" idx="17"/>
          </p:nvPr>
        </p:nvSpPr>
        <p:spPr>
          <a:xfrm>
            <a:off x="9078686" y="510130"/>
            <a:ext cx="2645228" cy="4274141"/>
          </a:xfrm>
        </p:spPr>
        <p:txBody>
          <a:bodyPr vert="horz" lIns="0" tIns="91440" rIns="0" bIns="45720" rtlCol="0">
            <a:normAutofit/>
          </a:bodyPr>
          <a:lstStyle>
            <a:lvl1pPr>
              <a:defRPr lang="en-US" sz="1800">
                <a:solidFill>
                  <a:schemeClr val="tx1"/>
                </a:solidFill>
              </a:defRPr>
            </a:lvl1pPr>
            <a:lvl2pPr>
              <a:defRPr lang="en-US" sz="1800">
                <a:solidFill>
                  <a:schemeClr val="tx1"/>
                </a:solidFill>
              </a:defRPr>
            </a:lvl2pPr>
            <a:lvl3pPr>
              <a:defRPr lang="en-US" sz="1800">
                <a:solidFill>
                  <a:schemeClr val="tx1"/>
                </a:solidFill>
              </a:defRPr>
            </a:lvl3pPr>
            <a:lvl4pPr>
              <a:defRPr lang="en-US" sz="1800">
                <a:solidFill>
                  <a:schemeClr val="tx1"/>
                </a:solidFill>
              </a:defRPr>
            </a:lvl4pPr>
            <a:lvl5pPr>
              <a:defRPr lang="en-US" sz="1800">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8" name="Content Placeholder 2">
            <a:extLst>
              <a:ext uri="{FF2B5EF4-FFF2-40B4-BE49-F238E27FC236}">
                <a16:creationId xmlns:a16="http://schemas.microsoft.com/office/drawing/2014/main" id="{6C080EB3-A691-9345-A45E-A2CF1C2A1EE5}"/>
              </a:ext>
            </a:extLst>
          </p:cNvPr>
          <p:cNvSpPr>
            <a:spLocks noGrp="1"/>
          </p:cNvSpPr>
          <p:nvPr>
            <p:ph sz="half" idx="18"/>
          </p:nvPr>
        </p:nvSpPr>
        <p:spPr>
          <a:xfrm>
            <a:off x="457200" y="510130"/>
            <a:ext cx="2645228" cy="4274141"/>
          </a:xfrm>
        </p:spPr>
        <p:txBody>
          <a:bodyPr vert="horz" lIns="0" tIns="91440" rIns="0" bIns="45720" rtlCol="0">
            <a:normAutofit/>
          </a:bodyPr>
          <a:lstStyle>
            <a:lvl1pPr>
              <a:defRPr lang="en-US" sz="1800">
                <a:solidFill>
                  <a:schemeClr val="bg1"/>
                </a:solidFill>
              </a:defRPr>
            </a:lvl1pPr>
            <a:lvl2pPr>
              <a:defRPr lang="en-US" sz="1800">
                <a:solidFill>
                  <a:schemeClr val="bg1"/>
                </a:solidFill>
              </a:defRPr>
            </a:lvl2pPr>
            <a:lvl3pPr>
              <a:defRPr lang="en-US" sz="1800">
                <a:solidFill>
                  <a:schemeClr val="bg1"/>
                </a:solidFill>
              </a:defRPr>
            </a:lvl3pPr>
            <a:lvl4pPr>
              <a:defRPr lang="en-US" sz="1800">
                <a:solidFill>
                  <a:schemeClr val="bg1"/>
                </a:solidFill>
              </a:defRPr>
            </a:lvl4pPr>
            <a:lvl5pPr>
              <a:defRPr lang="en-US" sz="1800">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Tree>
    <p:extLst>
      <p:ext uri="{BB962C8B-B14F-4D97-AF65-F5344CB8AC3E}">
        <p14:creationId xmlns:p14="http://schemas.microsoft.com/office/powerpoint/2010/main" val="21882756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8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B6271C-D02F-E546-8153-97CDE384C3F1}"/>
              </a:ext>
            </a:extLst>
          </p:cNvPr>
          <p:cNvSpPr/>
          <p:nvPr userDrawn="1"/>
        </p:nvSpPr>
        <p:spPr>
          <a:xfrm>
            <a:off x="0" y="4073236"/>
            <a:ext cx="12192000" cy="2784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ame 13">
            <a:extLst>
              <a:ext uri="{FF2B5EF4-FFF2-40B4-BE49-F238E27FC236}">
                <a16:creationId xmlns:a16="http://schemas.microsoft.com/office/drawing/2014/main" id="{27EEC180-5496-4DD3-B03E-3D8FAED35455}"/>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Picture 6">
            <a:extLst>
              <a:ext uri="{FF2B5EF4-FFF2-40B4-BE49-F238E27FC236}">
                <a16:creationId xmlns:a16="http://schemas.microsoft.com/office/drawing/2014/main" id="{93B8B30A-6702-C240-B089-774599013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8" y="521623"/>
            <a:ext cx="10322560" cy="5806440"/>
          </a:xfrm>
          <a:prstGeom prst="rect">
            <a:avLst/>
          </a:prstGeom>
        </p:spPr>
      </p:pic>
      <p:sp>
        <p:nvSpPr>
          <p:cNvPr id="3" name="Picture Placeholder 2">
            <a:extLst>
              <a:ext uri="{FF2B5EF4-FFF2-40B4-BE49-F238E27FC236}">
                <a16:creationId xmlns:a16="http://schemas.microsoft.com/office/drawing/2014/main" id="{212A6EF5-1996-7E43-A715-F795075B5C2B}"/>
              </a:ext>
            </a:extLst>
          </p:cNvPr>
          <p:cNvSpPr>
            <a:spLocks noGrp="1"/>
          </p:cNvSpPr>
          <p:nvPr>
            <p:ph type="pic" sz="quarter" idx="10"/>
          </p:nvPr>
        </p:nvSpPr>
        <p:spPr>
          <a:xfrm>
            <a:off x="7738208" y="1429500"/>
            <a:ext cx="2970823" cy="3940175"/>
          </a:xfrm>
          <a:solidFill>
            <a:srgbClr val="00B0F0"/>
          </a:solidFill>
          <a:ln w="19050">
            <a:solidFill>
              <a:schemeClr val="tx1"/>
            </a:solidFill>
          </a:ln>
        </p:spPr>
        <p:txBody>
          <a:bodyPr/>
          <a:lstStyle/>
          <a:p>
            <a:endParaRPr lang="en-US" dirty="0"/>
          </a:p>
        </p:txBody>
      </p:sp>
      <p:sp>
        <p:nvSpPr>
          <p:cNvPr id="10" name="Title 1">
            <a:extLst>
              <a:ext uri="{FF2B5EF4-FFF2-40B4-BE49-F238E27FC236}">
                <a16:creationId xmlns:a16="http://schemas.microsoft.com/office/drawing/2014/main" id="{C6DC07A5-DB51-D14F-A638-01E13CD7C028}"/>
              </a:ext>
            </a:extLst>
          </p:cNvPr>
          <p:cNvSpPr>
            <a:spLocks noGrp="1"/>
          </p:cNvSpPr>
          <p:nvPr>
            <p:ph type="title"/>
          </p:nvPr>
        </p:nvSpPr>
        <p:spPr>
          <a:xfrm>
            <a:off x="481626" y="416966"/>
            <a:ext cx="6436711" cy="590931"/>
          </a:xfrm>
        </p:spPr>
        <p:txBody>
          <a:bodyPr wrap="square" lIns="0" rIns="0" anchor="b">
            <a:spAutoFit/>
          </a:bodyPr>
          <a:lstStyle>
            <a:lvl1pPr algn="l">
              <a:defRPr sz="3600">
                <a:solidFill>
                  <a:schemeClr val="tx1"/>
                </a:solidFill>
              </a:defRPr>
            </a:lvl1pPr>
          </a:lstStyle>
          <a:p>
            <a:r>
              <a:rPr lang="en-US" dirty="0"/>
              <a:t>Click to edit Master title style</a:t>
            </a:r>
          </a:p>
        </p:txBody>
      </p:sp>
      <p:sp>
        <p:nvSpPr>
          <p:cNvPr id="11" name="Text Placeholder 7">
            <a:extLst>
              <a:ext uri="{FF2B5EF4-FFF2-40B4-BE49-F238E27FC236}">
                <a16:creationId xmlns:a16="http://schemas.microsoft.com/office/drawing/2014/main" id="{AAB0BAD7-2BBE-1D49-9F26-C2ECFD6DAEAD}"/>
              </a:ext>
            </a:extLst>
          </p:cNvPr>
          <p:cNvSpPr>
            <a:spLocks noGrp="1"/>
          </p:cNvSpPr>
          <p:nvPr>
            <p:ph type="body" sz="quarter" idx="13"/>
          </p:nvPr>
        </p:nvSpPr>
        <p:spPr>
          <a:xfrm>
            <a:off x="481627" y="1045475"/>
            <a:ext cx="6436710" cy="552450"/>
          </a:xfrm>
        </p:spPr>
        <p:txBody>
          <a:bodyPr lIns="45720" rIns="0">
            <a:normAutofit/>
          </a:bodyPr>
          <a:lstStyle>
            <a:lvl1pPr marL="0" indent="0" algn="l">
              <a:buNone/>
              <a:defRPr sz="2400">
                <a:solidFill>
                  <a:schemeClr val="accent2"/>
                </a:solidFill>
              </a:defRPr>
            </a:lvl1pPr>
          </a:lstStyle>
          <a:p>
            <a:pPr lvl="0"/>
            <a:endParaRPr lang="en-US" dirty="0"/>
          </a:p>
        </p:txBody>
      </p:sp>
      <p:sp>
        <p:nvSpPr>
          <p:cNvPr id="12" name="Content Placeholder 2">
            <a:extLst>
              <a:ext uri="{FF2B5EF4-FFF2-40B4-BE49-F238E27FC236}">
                <a16:creationId xmlns:a16="http://schemas.microsoft.com/office/drawing/2014/main" id="{12D2053A-8C08-534A-B1CA-4A69375898D5}"/>
              </a:ext>
            </a:extLst>
          </p:cNvPr>
          <p:cNvSpPr>
            <a:spLocks noGrp="1"/>
          </p:cNvSpPr>
          <p:nvPr>
            <p:ph sz="half" idx="16"/>
          </p:nvPr>
        </p:nvSpPr>
        <p:spPr>
          <a:xfrm>
            <a:off x="481626" y="1884491"/>
            <a:ext cx="6436711" cy="2032610"/>
          </a:xfrm>
        </p:spPr>
        <p:txBody>
          <a:bodyPr vert="horz" lIns="0" tIns="91440" rIns="0" bIns="45720" rtlCol="0">
            <a:normAutofit/>
          </a:bodyPr>
          <a:lstStyle>
            <a:lvl1pPr algn="l">
              <a:defRPr lang="en-US">
                <a:solidFill>
                  <a:schemeClr val="tx1"/>
                </a:solidFill>
              </a:defRPr>
            </a:lvl1pPr>
            <a:lvl2pPr algn="l">
              <a:defRPr lang="en-US">
                <a:solidFill>
                  <a:schemeClr val="tx1"/>
                </a:solidFill>
              </a:defRPr>
            </a:lvl2pPr>
            <a:lvl3pPr algn="l">
              <a:defRPr lang="en-US">
                <a:solidFill>
                  <a:schemeClr val="tx1"/>
                </a:solidFill>
              </a:defRPr>
            </a:lvl3pPr>
            <a:lvl4pPr algn="l">
              <a:defRPr lang="en-US">
                <a:solidFill>
                  <a:schemeClr val="tx1"/>
                </a:solidFill>
              </a:defRPr>
            </a:lvl4pPr>
            <a:lvl5pPr algn="l">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3" name="Content Placeholder 2">
            <a:extLst>
              <a:ext uri="{FF2B5EF4-FFF2-40B4-BE49-F238E27FC236}">
                <a16:creationId xmlns:a16="http://schemas.microsoft.com/office/drawing/2014/main" id="{C89A8F74-AF1D-2F4B-8B96-A887EB5944CA}"/>
              </a:ext>
            </a:extLst>
          </p:cNvPr>
          <p:cNvSpPr>
            <a:spLocks noGrp="1"/>
          </p:cNvSpPr>
          <p:nvPr>
            <p:ph sz="half" idx="17"/>
          </p:nvPr>
        </p:nvSpPr>
        <p:spPr>
          <a:xfrm>
            <a:off x="481626" y="4270219"/>
            <a:ext cx="6066131" cy="2231866"/>
          </a:xfrm>
        </p:spPr>
        <p:txBody>
          <a:bodyPr vert="horz" lIns="0" tIns="91440" rIns="0" bIns="45720" rtlCol="0">
            <a:normAutofit/>
          </a:bodyPr>
          <a:lstStyle>
            <a:lvl1pPr algn="l">
              <a:defRPr lang="en-US">
                <a:solidFill>
                  <a:schemeClr val="bg1"/>
                </a:solidFill>
              </a:defRPr>
            </a:lvl1pPr>
            <a:lvl2pPr algn="l">
              <a:defRPr lang="en-US">
                <a:solidFill>
                  <a:schemeClr val="bg1"/>
                </a:solidFill>
              </a:defRPr>
            </a:lvl2pPr>
            <a:lvl3pPr algn="l">
              <a:defRPr lang="en-US">
                <a:solidFill>
                  <a:schemeClr val="bg1"/>
                </a:solidFill>
              </a:defRPr>
            </a:lvl3pPr>
            <a:lvl4pPr algn="l">
              <a:defRPr lang="en-US">
                <a:solidFill>
                  <a:schemeClr val="bg1"/>
                </a:solidFill>
              </a:defRPr>
            </a:lvl4pPr>
            <a:lvl5pPr algn="l">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5" name="Rectangle 14">
            <a:extLst>
              <a:ext uri="{FF2B5EF4-FFF2-40B4-BE49-F238E27FC236}">
                <a16:creationId xmlns:a16="http://schemas.microsoft.com/office/drawing/2014/main" id="{A04FB686-2D13-4150-A3DA-B4C42CEB0611}"/>
              </a:ext>
            </a:extLst>
          </p:cNvPr>
          <p:cNvSpPr/>
          <p:nvPr userDrawn="1"/>
        </p:nvSpPr>
        <p:spPr>
          <a:xfrm>
            <a:off x="0" y="1676076"/>
            <a:ext cx="5000624" cy="157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597653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87">
    <p:bg>
      <p:bgPr>
        <a:solidFill>
          <a:schemeClr val="tx1"/>
        </a:solidFill>
        <a:effectLst/>
      </p:bgPr>
    </p:bg>
    <p:spTree>
      <p:nvGrpSpPr>
        <p:cNvPr id="1" name=""/>
        <p:cNvGrpSpPr/>
        <p:nvPr/>
      </p:nvGrpSpPr>
      <p:grpSpPr>
        <a:xfrm>
          <a:off x="0" y="0"/>
          <a:ext cx="0" cy="0"/>
          <a:chOff x="0" y="0"/>
          <a:chExt cx="0" cy="0"/>
        </a:xfrm>
      </p:grpSpPr>
      <p:sp>
        <p:nvSpPr>
          <p:cNvPr id="13" name="Frame 12">
            <a:extLst>
              <a:ext uri="{FF2B5EF4-FFF2-40B4-BE49-F238E27FC236}">
                <a16:creationId xmlns:a16="http://schemas.microsoft.com/office/drawing/2014/main" id="{340144FE-7126-4739-B0FB-D5E985FFA78D}"/>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0" y="4073236"/>
            <a:ext cx="12192000" cy="2784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B8B30A-6702-C240-B089-774599013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8" y="521623"/>
            <a:ext cx="10322560" cy="5806440"/>
          </a:xfrm>
          <a:prstGeom prst="rect">
            <a:avLst/>
          </a:prstGeom>
        </p:spPr>
      </p:pic>
      <p:sp>
        <p:nvSpPr>
          <p:cNvPr id="6" name="Title 1">
            <a:extLst>
              <a:ext uri="{FF2B5EF4-FFF2-40B4-BE49-F238E27FC236}">
                <a16:creationId xmlns:a16="http://schemas.microsoft.com/office/drawing/2014/main" id="{1B9A579C-2A6D-0C43-8A7A-6FDACABC55FC}"/>
              </a:ext>
            </a:extLst>
          </p:cNvPr>
          <p:cNvSpPr>
            <a:spLocks noGrp="1"/>
          </p:cNvSpPr>
          <p:nvPr>
            <p:ph type="title"/>
          </p:nvPr>
        </p:nvSpPr>
        <p:spPr>
          <a:xfrm>
            <a:off x="481626" y="416966"/>
            <a:ext cx="6436711" cy="590931"/>
          </a:xfrm>
        </p:spPr>
        <p:txBody>
          <a:bodyPr wrap="square" lIns="0" rIns="0" anchor="b">
            <a:spAutoFit/>
          </a:bodyPr>
          <a:lstStyle>
            <a:lvl1pPr algn="l">
              <a:defRPr sz="3600">
                <a:solidFill>
                  <a:schemeClr val="bg1"/>
                </a:solidFill>
              </a:defRPr>
            </a:lvl1pPr>
          </a:lstStyle>
          <a:p>
            <a:r>
              <a:rPr lang="en-US" dirty="0"/>
              <a:t>Click to edit Master title style</a:t>
            </a:r>
          </a:p>
        </p:txBody>
      </p:sp>
      <p:sp>
        <p:nvSpPr>
          <p:cNvPr id="10" name="Text Placeholder 7">
            <a:extLst>
              <a:ext uri="{FF2B5EF4-FFF2-40B4-BE49-F238E27FC236}">
                <a16:creationId xmlns:a16="http://schemas.microsoft.com/office/drawing/2014/main" id="{9F065A30-AF64-C249-B404-523ED3453A31}"/>
              </a:ext>
            </a:extLst>
          </p:cNvPr>
          <p:cNvSpPr>
            <a:spLocks noGrp="1"/>
          </p:cNvSpPr>
          <p:nvPr>
            <p:ph type="body" sz="quarter" idx="13"/>
          </p:nvPr>
        </p:nvSpPr>
        <p:spPr>
          <a:xfrm>
            <a:off x="481627" y="1045475"/>
            <a:ext cx="6436710" cy="552450"/>
          </a:xfrm>
        </p:spPr>
        <p:txBody>
          <a:bodyPr lIns="45720" rIns="0">
            <a:normAutofit/>
          </a:bodyPr>
          <a:lstStyle>
            <a:lvl1pPr marL="0" indent="0" algn="l">
              <a:buNone/>
              <a:defRPr sz="2400">
                <a:solidFill>
                  <a:schemeClr val="accent2"/>
                </a:solidFill>
              </a:defRPr>
            </a:lvl1pPr>
          </a:lstStyle>
          <a:p>
            <a:pPr lvl="0"/>
            <a:endParaRPr lang="en-US" dirty="0"/>
          </a:p>
        </p:txBody>
      </p:sp>
      <p:sp>
        <p:nvSpPr>
          <p:cNvPr id="11" name="Content Placeholder 2">
            <a:extLst>
              <a:ext uri="{FF2B5EF4-FFF2-40B4-BE49-F238E27FC236}">
                <a16:creationId xmlns:a16="http://schemas.microsoft.com/office/drawing/2014/main" id="{74791226-64E3-B04C-8B23-40B592ECBF9C}"/>
              </a:ext>
            </a:extLst>
          </p:cNvPr>
          <p:cNvSpPr>
            <a:spLocks noGrp="1"/>
          </p:cNvSpPr>
          <p:nvPr>
            <p:ph sz="half" idx="16"/>
          </p:nvPr>
        </p:nvSpPr>
        <p:spPr>
          <a:xfrm>
            <a:off x="481626" y="1884491"/>
            <a:ext cx="6436711" cy="2032610"/>
          </a:xfrm>
        </p:spPr>
        <p:txBody>
          <a:bodyPr vert="horz" lIns="0" tIns="91440" rIns="0" bIns="45720" rtlCol="0">
            <a:normAutofit/>
          </a:bodyPr>
          <a:lstStyle>
            <a:lvl1pPr algn="l">
              <a:defRPr lang="en-US">
                <a:solidFill>
                  <a:schemeClr val="bg1"/>
                </a:solidFill>
              </a:defRPr>
            </a:lvl1pPr>
            <a:lvl2pPr algn="l">
              <a:defRPr lang="en-US">
                <a:solidFill>
                  <a:schemeClr val="bg1"/>
                </a:solidFill>
              </a:defRPr>
            </a:lvl2pPr>
            <a:lvl3pPr algn="l">
              <a:defRPr lang="en-US">
                <a:solidFill>
                  <a:schemeClr val="bg1"/>
                </a:solidFill>
              </a:defRPr>
            </a:lvl3pPr>
            <a:lvl4pPr algn="l">
              <a:defRPr lang="en-US">
                <a:solidFill>
                  <a:schemeClr val="bg1"/>
                </a:solidFill>
              </a:defRPr>
            </a:lvl4pPr>
            <a:lvl5pPr algn="l">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2" name="Content Placeholder 2">
            <a:extLst>
              <a:ext uri="{FF2B5EF4-FFF2-40B4-BE49-F238E27FC236}">
                <a16:creationId xmlns:a16="http://schemas.microsoft.com/office/drawing/2014/main" id="{34FFB160-3E05-7946-AB61-E60634A49A7F}"/>
              </a:ext>
            </a:extLst>
          </p:cNvPr>
          <p:cNvSpPr>
            <a:spLocks noGrp="1"/>
          </p:cNvSpPr>
          <p:nvPr>
            <p:ph sz="half" idx="17"/>
          </p:nvPr>
        </p:nvSpPr>
        <p:spPr>
          <a:xfrm>
            <a:off x="481626" y="4270219"/>
            <a:ext cx="6066131" cy="2231866"/>
          </a:xfrm>
        </p:spPr>
        <p:txBody>
          <a:bodyPr vert="horz" lIns="0" tIns="91440" rIns="0" bIns="45720" rtlCol="0">
            <a:normAutofit/>
          </a:bodyPr>
          <a:lstStyle>
            <a:lvl1pPr algn="l">
              <a:defRPr lang="en-US">
                <a:solidFill>
                  <a:schemeClr val="tx1"/>
                </a:solidFill>
              </a:defRPr>
            </a:lvl1pPr>
            <a:lvl2pPr algn="l">
              <a:defRPr lang="en-US">
                <a:solidFill>
                  <a:schemeClr val="tx1"/>
                </a:solidFill>
              </a:defRPr>
            </a:lvl2pPr>
            <a:lvl3pPr algn="l">
              <a:defRPr lang="en-US">
                <a:solidFill>
                  <a:schemeClr val="tx1"/>
                </a:solidFill>
              </a:defRPr>
            </a:lvl3pPr>
            <a:lvl4pPr algn="l">
              <a:defRPr lang="en-US">
                <a:solidFill>
                  <a:schemeClr val="tx1"/>
                </a:solidFill>
              </a:defRPr>
            </a:lvl4pPr>
            <a:lvl5pPr algn="l">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4" name="Picture Placeholder 2">
            <a:extLst>
              <a:ext uri="{FF2B5EF4-FFF2-40B4-BE49-F238E27FC236}">
                <a16:creationId xmlns:a16="http://schemas.microsoft.com/office/drawing/2014/main" id="{DC914E84-57E9-4069-843A-6C78C58AB767}"/>
              </a:ext>
            </a:extLst>
          </p:cNvPr>
          <p:cNvSpPr>
            <a:spLocks noGrp="1"/>
          </p:cNvSpPr>
          <p:nvPr>
            <p:ph type="pic" sz="quarter" idx="10"/>
          </p:nvPr>
        </p:nvSpPr>
        <p:spPr>
          <a:xfrm>
            <a:off x="7738208" y="1429500"/>
            <a:ext cx="2970823" cy="3940175"/>
          </a:xfrm>
          <a:solidFill>
            <a:srgbClr val="00B0F0"/>
          </a:solidFill>
          <a:ln w="19050">
            <a:solidFill>
              <a:schemeClr val="tx1"/>
            </a:solidFill>
          </a:ln>
        </p:spPr>
        <p:txBody>
          <a:bodyPr/>
          <a:lstStyle/>
          <a:p>
            <a:endParaRPr lang="en-US" dirty="0"/>
          </a:p>
        </p:txBody>
      </p:sp>
      <p:sp>
        <p:nvSpPr>
          <p:cNvPr id="15" name="Rectangle 14">
            <a:extLst>
              <a:ext uri="{FF2B5EF4-FFF2-40B4-BE49-F238E27FC236}">
                <a16:creationId xmlns:a16="http://schemas.microsoft.com/office/drawing/2014/main" id="{6BAF2C7F-83F9-4029-A759-433FDE8A8108}"/>
              </a:ext>
            </a:extLst>
          </p:cNvPr>
          <p:cNvSpPr/>
          <p:nvPr userDrawn="1"/>
        </p:nvSpPr>
        <p:spPr>
          <a:xfrm>
            <a:off x="0" y="1676076"/>
            <a:ext cx="5000624"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9810186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8">
    <p:spTree>
      <p:nvGrpSpPr>
        <p:cNvPr id="1" name=""/>
        <p:cNvGrpSpPr/>
        <p:nvPr/>
      </p:nvGrpSpPr>
      <p:grpSpPr>
        <a:xfrm>
          <a:off x="0" y="0"/>
          <a:ext cx="0" cy="0"/>
          <a:chOff x="0" y="0"/>
          <a:chExt cx="0" cy="0"/>
        </a:xfrm>
      </p:grpSpPr>
      <p:sp>
        <p:nvSpPr>
          <p:cNvPr id="12" name="Frame 11">
            <a:extLst>
              <a:ext uri="{FF2B5EF4-FFF2-40B4-BE49-F238E27FC236}">
                <a16:creationId xmlns:a16="http://schemas.microsoft.com/office/drawing/2014/main" id="{FBEA19D3-1252-43E3-AC24-B31E65EE90CE}"/>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0" y="0"/>
            <a:ext cx="28152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D494551-4B9E-F04F-A24A-F57E0A072B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7127" y="1"/>
            <a:ext cx="12191999" cy="6857999"/>
          </a:xfrm>
          <a:prstGeom prst="rect">
            <a:avLst/>
          </a:prstGeom>
        </p:spPr>
      </p:pic>
      <p:sp>
        <p:nvSpPr>
          <p:cNvPr id="3" name="Picture Placeholder 2">
            <a:extLst>
              <a:ext uri="{FF2B5EF4-FFF2-40B4-BE49-F238E27FC236}">
                <a16:creationId xmlns:a16="http://schemas.microsoft.com/office/drawing/2014/main" id="{036948C6-51A8-E54B-B15F-3FC3E6E3ABAF}"/>
              </a:ext>
            </a:extLst>
          </p:cNvPr>
          <p:cNvSpPr>
            <a:spLocks noGrp="1"/>
          </p:cNvSpPr>
          <p:nvPr>
            <p:ph type="pic" sz="quarter" idx="10"/>
          </p:nvPr>
        </p:nvSpPr>
        <p:spPr>
          <a:xfrm>
            <a:off x="1696460" y="1246938"/>
            <a:ext cx="3190875" cy="4305300"/>
          </a:xfrm>
          <a:solidFill>
            <a:srgbClr val="00B0F0"/>
          </a:solidFill>
        </p:spPr>
        <p:txBody>
          <a:bodyPr/>
          <a:lstStyle/>
          <a:p>
            <a:endParaRPr lang="en-US" dirty="0"/>
          </a:p>
        </p:txBody>
      </p:sp>
      <p:sp>
        <p:nvSpPr>
          <p:cNvPr id="7" name="Title 1">
            <a:extLst>
              <a:ext uri="{FF2B5EF4-FFF2-40B4-BE49-F238E27FC236}">
                <a16:creationId xmlns:a16="http://schemas.microsoft.com/office/drawing/2014/main" id="{C0CB4972-8926-054F-AD51-D777207B24EB}"/>
              </a:ext>
            </a:extLst>
          </p:cNvPr>
          <p:cNvSpPr>
            <a:spLocks noGrp="1"/>
          </p:cNvSpPr>
          <p:nvPr>
            <p:ph type="title"/>
          </p:nvPr>
        </p:nvSpPr>
        <p:spPr>
          <a:xfrm>
            <a:off x="5372099" y="656007"/>
            <a:ext cx="6302830" cy="590931"/>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8C47A04D-0754-4D42-B2C4-4C839C15B0FE}"/>
              </a:ext>
            </a:extLst>
          </p:cNvPr>
          <p:cNvSpPr>
            <a:spLocks noGrp="1"/>
          </p:cNvSpPr>
          <p:nvPr>
            <p:ph type="body" sz="quarter" idx="13"/>
          </p:nvPr>
        </p:nvSpPr>
        <p:spPr>
          <a:xfrm>
            <a:off x="5372099" y="1284516"/>
            <a:ext cx="630282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1" name="Content Placeholder 2">
            <a:extLst>
              <a:ext uri="{FF2B5EF4-FFF2-40B4-BE49-F238E27FC236}">
                <a16:creationId xmlns:a16="http://schemas.microsoft.com/office/drawing/2014/main" id="{26F8A5DC-58B8-BA4A-A24A-3E24E7FBAE1E}"/>
              </a:ext>
            </a:extLst>
          </p:cNvPr>
          <p:cNvSpPr>
            <a:spLocks noGrp="1"/>
          </p:cNvSpPr>
          <p:nvPr>
            <p:ph sz="half" idx="16"/>
          </p:nvPr>
        </p:nvSpPr>
        <p:spPr>
          <a:xfrm>
            <a:off x="5372099" y="2123531"/>
            <a:ext cx="6302830" cy="4033836"/>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Rectangle 9">
            <a:extLst>
              <a:ext uri="{FF2B5EF4-FFF2-40B4-BE49-F238E27FC236}">
                <a16:creationId xmlns:a16="http://schemas.microsoft.com/office/drawing/2014/main" id="{1319313A-5F7F-4596-AAEF-8F40CD42D57C}"/>
              </a:ext>
            </a:extLst>
          </p:cNvPr>
          <p:cNvSpPr/>
          <p:nvPr userDrawn="1"/>
        </p:nvSpPr>
        <p:spPr>
          <a:xfrm>
            <a:off x="7191376" y="1821848"/>
            <a:ext cx="5000624" cy="157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1301535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89">
    <p:bg>
      <p:bgPr>
        <a:solidFill>
          <a:schemeClr val="tx1"/>
        </a:solidFill>
        <a:effectLst/>
      </p:bgPr>
    </p:bg>
    <p:spTree>
      <p:nvGrpSpPr>
        <p:cNvPr id="1" name=""/>
        <p:cNvGrpSpPr/>
        <p:nvPr/>
      </p:nvGrpSpPr>
      <p:grpSpPr>
        <a:xfrm>
          <a:off x="0" y="0"/>
          <a:ext cx="0" cy="0"/>
          <a:chOff x="0" y="0"/>
          <a:chExt cx="0" cy="0"/>
        </a:xfrm>
      </p:grpSpPr>
      <p:sp>
        <p:nvSpPr>
          <p:cNvPr id="13" name="Frame 12">
            <a:extLst>
              <a:ext uri="{FF2B5EF4-FFF2-40B4-BE49-F238E27FC236}">
                <a16:creationId xmlns:a16="http://schemas.microsoft.com/office/drawing/2014/main" id="{112CA852-C0C1-4C4A-B03C-E9E9AA2A2F58}"/>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0" y="0"/>
            <a:ext cx="28152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9320B2C-8285-3244-9EC7-01C585D9A7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77313" y="291586"/>
            <a:ext cx="11040717" cy="6210404"/>
          </a:xfrm>
          <a:prstGeom prst="rect">
            <a:avLst/>
          </a:prstGeom>
        </p:spPr>
      </p:pic>
      <p:sp>
        <p:nvSpPr>
          <p:cNvPr id="3" name="Picture Placeholder 2">
            <a:extLst>
              <a:ext uri="{FF2B5EF4-FFF2-40B4-BE49-F238E27FC236}">
                <a16:creationId xmlns:a16="http://schemas.microsoft.com/office/drawing/2014/main" id="{036948C6-51A8-E54B-B15F-3FC3E6E3ABAF}"/>
              </a:ext>
            </a:extLst>
          </p:cNvPr>
          <p:cNvSpPr>
            <a:spLocks noGrp="1"/>
          </p:cNvSpPr>
          <p:nvPr>
            <p:ph type="pic" sz="quarter" idx="10"/>
          </p:nvPr>
        </p:nvSpPr>
        <p:spPr>
          <a:xfrm>
            <a:off x="1629242" y="1201855"/>
            <a:ext cx="3291894" cy="4400923"/>
          </a:xfrm>
          <a:solidFill>
            <a:srgbClr val="00B0F0"/>
          </a:solidFill>
        </p:spPr>
        <p:txBody>
          <a:bodyPr/>
          <a:lstStyle/>
          <a:p>
            <a:endParaRPr lang="en-US" dirty="0"/>
          </a:p>
        </p:txBody>
      </p:sp>
      <p:sp>
        <p:nvSpPr>
          <p:cNvPr id="8" name="Title 1">
            <a:extLst>
              <a:ext uri="{FF2B5EF4-FFF2-40B4-BE49-F238E27FC236}">
                <a16:creationId xmlns:a16="http://schemas.microsoft.com/office/drawing/2014/main" id="{07DFCD1D-576A-A843-AFE1-33082EB44436}"/>
              </a:ext>
            </a:extLst>
          </p:cNvPr>
          <p:cNvSpPr>
            <a:spLocks noGrp="1"/>
          </p:cNvSpPr>
          <p:nvPr>
            <p:ph type="title"/>
          </p:nvPr>
        </p:nvSpPr>
        <p:spPr>
          <a:xfrm>
            <a:off x="5568043" y="656007"/>
            <a:ext cx="6106886" cy="590931"/>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11" name="Text Placeholder 7">
            <a:extLst>
              <a:ext uri="{FF2B5EF4-FFF2-40B4-BE49-F238E27FC236}">
                <a16:creationId xmlns:a16="http://schemas.microsoft.com/office/drawing/2014/main" id="{CF83D1C4-314A-1E4D-BADD-87B704463734}"/>
              </a:ext>
            </a:extLst>
          </p:cNvPr>
          <p:cNvSpPr>
            <a:spLocks noGrp="1"/>
          </p:cNvSpPr>
          <p:nvPr>
            <p:ph type="body" sz="quarter" idx="13"/>
          </p:nvPr>
        </p:nvSpPr>
        <p:spPr>
          <a:xfrm>
            <a:off x="5568043" y="1284516"/>
            <a:ext cx="6106885"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2" name="Content Placeholder 2">
            <a:extLst>
              <a:ext uri="{FF2B5EF4-FFF2-40B4-BE49-F238E27FC236}">
                <a16:creationId xmlns:a16="http://schemas.microsoft.com/office/drawing/2014/main" id="{91F216C0-44B6-8342-B603-764AC7A57148}"/>
              </a:ext>
            </a:extLst>
          </p:cNvPr>
          <p:cNvSpPr>
            <a:spLocks noGrp="1"/>
          </p:cNvSpPr>
          <p:nvPr>
            <p:ph sz="half" idx="16"/>
          </p:nvPr>
        </p:nvSpPr>
        <p:spPr>
          <a:xfrm>
            <a:off x="5568043" y="2123531"/>
            <a:ext cx="6106886" cy="4033836"/>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Rectangle 9">
            <a:extLst>
              <a:ext uri="{FF2B5EF4-FFF2-40B4-BE49-F238E27FC236}">
                <a16:creationId xmlns:a16="http://schemas.microsoft.com/office/drawing/2014/main" id="{F14B4B15-90EF-4EB4-BC24-BEF598D22272}"/>
              </a:ext>
            </a:extLst>
          </p:cNvPr>
          <p:cNvSpPr/>
          <p:nvPr userDrawn="1"/>
        </p:nvSpPr>
        <p:spPr>
          <a:xfrm>
            <a:off x="7191376" y="1821848"/>
            <a:ext cx="5000624"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7411286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90">
    <p:spTree>
      <p:nvGrpSpPr>
        <p:cNvPr id="1" name=""/>
        <p:cNvGrpSpPr/>
        <p:nvPr/>
      </p:nvGrpSpPr>
      <p:grpSpPr>
        <a:xfrm>
          <a:off x="0" y="0"/>
          <a:ext cx="0" cy="0"/>
          <a:chOff x="0" y="0"/>
          <a:chExt cx="0" cy="0"/>
        </a:xfrm>
      </p:grpSpPr>
      <p:sp>
        <p:nvSpPr>
          <p:cNvPr id="14" name="Frame 13">
            <a:extLst>
              <a:ext uri="{FF2B5EF4-FFF2-40B4-BE49-F238E27FC236}">
                <a16:creationId xmlns:a16="http://schemas.microsoft.com/office/drawing/2014/main" id="{A9A074CB-47DD-4D0E-BE4C-D56286AD8AF0}"/>
              </a:ext>
            </a:extLst>
          </p:cNvPr>
          <p:cNvSpPr/>
          <p:nvPr userDrawn="1"/>
        </p:nvSpPr>
        <p:spPr>
          <a:xfrm>
            <a:off x="0" y="0"/>
            <a:ext cx="12192000" cy="6858000"/>
          </a:xfrm>
          <a:prstGeom prst="frame">
            <a:avLst>
              <a:gd name="adj1" fmla="val 37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9376756" y="0"/>
            <a:ext cx="28152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230A554-2CD5-6C4E-AE0B-8654DAE8A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9788" y="0"/>
            <a:ext cx="12192000" cy="6858000"/>
          </a:xfrm>
          <a:prstGeom prst="rect">
            <a:avLst/>
          </a:prstGeom>
        </p:spPr>
      </p:pic>
      <p:sp>
        <p:nvSpPr>
          <p:cNvPr id="3" name="Picture Placeholder 2">
            <a:extLst>
              <a:ext uri="{FF2B5EF4-FFF2-40B4-BE49-F238E27FC236}">
                <a16:creationId xmlns:a16="http://schemas.microsoft.com/office/drawing/2014/main" id="{036948C6-51A8-E54B-B15F-3FC3E6E3ABAF}"/>
              </a:ext>
            </a:extLst>
          </p:cNvPr>
          <p:cNvSpPr>
            <a:spLocks noGrp="1"/>
          </p:cNvSpPr>
          <p:nvPr>
            <p:ph type="pic" sz="quarter" idx="10"/>
          </p:nvPr>
        </p:nvSpPr>
        <p:spPr>
          <a:xfrm>
            <a:off x="7265988" y="1246938"/>
            <a:ext cx="3190875" cy="4305300"/>
          </a:xfrm>
          <a:solidFill>
            <a:srgbClr val="00B0F0"/>
          </a:solidFill>
        </p:spPr>
        <p:txBody>
          <a:bodyPr/>
          <a:lstStyle/>
          <a:p>
            <a:endParaRPr lang="en-US" dirty="0"/>
          </a:p>
        </p:txBody>
      </p:sp>
      <p:sp>
        <p:nvSpPr>
          <p:cNvPr id="11" name="Title 1">
            <a:extLst>
              <a:ext uri="{FF2B5EF4-FFF2-40B4-BE49-F238E27FC236}">
                <a16:creationId xmlns:a16="http://schemas.microsoft.com/office/drawing/2014/main" id="{BEEC5422-1391-9A45-AB4F-B2D2C6E852DA}"/>
              </a:ext>
            </a:extLst>
          </p:cNvPr>
          <p:cNvSpPr>
            <a:spLocks noGrp="1"/>
          </p:cNvSpPr>
          <p:nvPr>
            <p:ph type="title"/>
          </p:nvPr>
        </p:nvSpPr>
        <p:spPr>
          <a:xfrm>
            <a:off x="522513" y="656007"/>
            <a:ext cx="6302830" cy="590931"/>
          </a:xfrm>
        </p:spPr>
        <p:txBody>
          <a:bodyPr wrap="square" lIns="0" rIns="0" anchor="b">
            <a:spAutoFit/>
          </a:bodyPr>
          <a:lstStyle>
            <a:lvl1pPr>
              <a:defRPr sz="3600">
                <a:solidFill>
                  <a:schemeClr val="tx1"/>
                </a:solidFill>
              </a:defRPr>
            </a:lvl1pPr>
          </a:lstStyle>
          <a:p>
            <a:r>
              <a:rPr lang="en-US" dirty="0"/>
              <a:t>Click to edit Master title style</a:t>
            </a:r>
          </a:p>
        </p:txBody>
      </p:sp>
      <p:sp>
        <p:nvSpPr>
          <p:cNvPr id="12" name="Text Placeholder 7">
            <a:extLst>
              <a:ext uri="{FF2B5EF4-FFF2-40B4-BE49-F238E27FC236}">
                <a16:creationId xmlns:a16="http://schemas.microsoft.com/office/drawing/2014/main" id="{9902C60D-66FE-6B46-A56B-F466016F2A8E}"/>
              </a:ext>
            </a:extLst>
          </p:cNvPr>
          <p:cNvSpPr>
            <a:spLocks noGrp="1"/>
          </p:cNvSpPr>
          <p:nvPr>
            <p:ph type="body" sz="quarter" idx="13"/>
          </p:nvPr>
        </p:nvSpPr>
        <p:spPr>
          <a:xfrm>
            <a:off x="522513" y="1284516"/>
            <a:ext cx="6302829"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3" name="Content Placeholder 2">
            <a:extLst>
              <a:ext uri="{FF2B5EF4-FFF2-40B4-BE49-F238E27FC236}">
                <a16:creationId xmlns:a16="http://schemas.microsoft.com/office/drawing/2014/main" id="{CD091968-E464-1B48-BE8C-7F9B67FAF9A8}"/>
              </a:ext>
            </a:extLst>
          </p:cNvPr>
          <p:cNvSpPr>
            <a:spLocks noGrp="1"/>
          </p:cNvSpPr>
          <p:nvPr>
            <p:ph sz="half" idx="16"/>
          </p:nvPr>
        </p:nvSpPr>
        <p:spPr>
          <a:xfrm>
            <a:off x="522513" y="2123531"/>
            <a:ext cx="6302830" cy="4033836"/>
          </a:xfrm>
        </p:spPr>
        <p:txBody>
          <a:bodyPr vert="horz" lIns="0" tIns="91440" rIns="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Rectangle 9">
            <a:extLst>
              <a:ext uri="{FF2B5EF4-FFF2-40B4-BE49-F238E27FC236}">
                <a16:creationId xmlns:a16="http://schemas.microsoft.com/office/drawing/2014/main" id="{DEB3010C-F546-4E75-9AFD-6F28862B5E4C}"/>
              </a:ext>
            </a:extLst>
          </p:cNvPr>
          <p:cNvSpPr/>
          <p:nvPr userDrawn="1"/>
        </p:nvSpPr>
        <p:spPr>
          <a:xfrm>
            <a:off x="0" y="1821848"/>
            <a:ext cx="5000624" cy="157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4602536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91">
    <p:bg>
      <p:bgPr>
        <a:solidFill>
          <a:schemeClr val="tx1"/>
        </a:solidFill>
        <a:effectLst/>
      </p:bgPr>
    </p:bg>
    <p:spTree>
      <p:nvGrpSpPr>
        <p:cNvPr id="1" name=""/>
        <p:cNvGrpSpPr/>
        <p:nvPr/>
      </p:nvGrpSpPr>
      <p:grpSpPr>
        <a:xfrm>
          <a:off x="0" y="0"/>
          <a:ext cx="0" cy="0"/>
          <a:chOff x="0" y="0"/>
          <a:chExt cx="0" cy="0"/>
        </a:xfrm>
      </p:grpSpPr>
      <p:sp>
        <p:nvSpPr>
          <p:cNvPr id="13" name="Frame 12">
            <a:extLst>
              <a:ext uri="{FF2B5EF4-FFF2-40B4-BE49-F238E27FC236}">
                <a16:creationId xmlns:a16="http://schemas.microsoft.com/office/drawing/2014/main" id="{F3C5CBCE-B88C-47FF-982B-135E99EC4DE1}"/>
              </a:ext>
            </a:extLst>
          </p:cNvPr>
          <p:cNvSpPr/>
          <p:nvPr userDrawn="1"/>
        </p:nvSpPr>
        <p:spPr>
          <a:xfrm>
            <a:off x="0" y="0"/>
            <a:ext cx="12192000" cy="6858000"/>
          </a:xfrm>
          <a:prstGeom prst="frame">
            <a:avLst>
              <a:gd name="adj1" fmla="val 3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3AB6271C-D02F-E546-8153-97CDE384C3F1}"/>
              </a:ext>
            </a:extLst>
          </p:cNvPr>
          <p:cNvSpPr/>
          <p:nvPr userDrawn="1"/>
        </p:nvSpPr>
        <p:spPr>
          <a:xfrm>
            <a:off x="9376756" y="0"/>
            <a:ext cx="28152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9425E7C-BBE5-9345-A76E-5BA1A91AB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1929" y="291586"/>
            <a:ext cx="11067718" cy="6225591"/>
          </a:xfrm>
          <a:prstGeom prst="rect">
            <a:avLst/>
          </a:prstGeom>
        </p:spPr>
      </p:pic>
      <p:sp>
        <p:nvSpPr>
          <p:cNvPr id="3" name="Picture Placeholder 2">
            <a:extLst>
              <a:ext uri="{FF2B5EF4-FFF2-40B4-BE49-F238E27FC236}">
                <a16:creationId xmlns:a16="http://schemas.microsoft.com/office/drawing/2014/main" id="{036948C6-51A8-E54B-B15F-3FC3E6E3ABAF}"/>
              </a:ext>
            </a:extLst>
          </p:cNvPr>
          <p:cNvSpPr>
            <a:spLocks noGrp="1"/>
          </p:cNvSpPr>
          <p:nvPr>
            <p:ph type="pic" sz="quarter" idx="10"/>
          </p:nvPr>
        </p:nvSpPr>
        <p:spPr>
          <a:xfrm>
            <a:off x="7215394" y="1201855"/>
            <a:ext cx="3291894" cy="4400923"/>
          </a:xfrm>
          <a:solidFill>
            <a:srgbClr val="00B0F0"/>
          </a:solidFill>
        </p:spPr>
        <p:txBody>
          <a:bodyPr/>
          <a:lstStyle/>
          <a:p>
            <a:endParaRPr lang="en-US" dirty="0"/>
          </a:p>
        </p:txBody>
      </p:sp>
      <p:sp>
        <p:nvSpPr>
          <p:cNvPr id="8" name="Title 1">
            <a:extLst>
              <a:ext uri="{FF2B5EF4-FFF2-40B4-BE49-F238E27FC236}">
                <a16:creationId xmlns:a16="http://schemas.microsoft.com/office/drawing/2014/main" id="{6429AA5F-902F-CD41-8118-F921D6337CDD}"/>
              </a:ext>
            </a:extLst>
          </p:cNvPr>
          <p:cNvSpPr>
            <a:spLocks noGrp="1"/>
          </p:cNvSpPr>
          <p:nvPr>
            <p:ph type="title"/>
          </p:nvPr>
        </p:nvSpPr>
        <p:spPr>
          <a:xfrm>
            <a:off x="522513" y="656007"/>
            <a:ext cx="6033032" cy="590931"/>
          </a:xfrm>
        </p:spPr>
        <p:txBody>
          <a:bodyPr wrap="square" lIns="0" rIns="0" anchor="b">
            <a:spAutoFit/>
          </a:bodyPr>
          <a:lstStyle>
            <a:lvl1pPr>
              <a:defRPr sz="3600">
                <a:solidFill>
                  <a:schemeClr val="bg1"/>
                </a:solidFill>
              </a:defRPr>
            </a:lvl1pPr>
          </a:lstStyle>
          <a:p>
            <a:r>
              <a:rPr lang="en-US" dirty="0"/>
              <a:t>Click to edit Master title style</a:t>
            </a:r>
          </a:p>
        </p:txBody>
      </p:sp>
      <p:sp>
        <p:nvSpPr>
          <p:cNvPr id="11" name="Text Placeholder 7">
            <a:extLst>
              <a:ext uri="{FF2B5EF4-FFF2-40B4-BE49-F238E27FC236}">
                <a16:creationId xmlns:a16="http://schemas.microsoft.com/office/drawing/2014/main" id="{EC1E7378-1651-DF47-854A-3EEEF16A6830}"/>
              </a:ext>
            </a:extLst>
          </p:cNvPr>
          <p:cNvSpPr>
            <a:spLocks noGrp="1"/>
          </p:cNvSpPr>
          <p:nvPr>
            <p:ph type="body" sz="quarter" idx="13"/>
          </p:nvPr>
        </p:nvSpPr>
        <p:spPr>
          <a:xfrm>
            <a:off x="522513" y="1284516"/>
            <a:ext cx="6033031" cy="552450"/>
          </a:xfrm>
        </p:spPr>
        <p:txBody>
          <a:bodyPr lIns="45720" rIns="0">
            <a:normAutofit/>
          </a:bodyPr>
          <a:lstStyle>
            <a:lvl1pPr marL="0" indent="0">
              <a:buNone/>
              <a:defRPr sz="2400">
                <a:solidFill>
                  <a:schemeClr val="accent2"/>
                </a:solidFill>
              </a:defRPr>
            </a:lvl1pPr>
          </a:lstStyle>
          <a:p>
            <a:pPr lvl="0"/>
            <a:endParaRPr lang="en-US" dirty="0"/>
          </a:p>
        </p:txBody>
      </p:sp>
      <p:sp>
        <p:nvSpPr>
          <p:cNvPr id="12" name="Content Placeholder 2">
            <a:extLst>
              <a:ext uri="{FF2B5EF4-FFF2-40B4-BE49-F238E27FC236}">
                <a16:creationId xmlns:a16="http://schemas.microsoft.com/office/drawing/2014/main" id="{76B889C8-A4ED-A645-BE14-B6126C773D6F}"/>
              </a:ext>
            </a:extLst>
          </p:cNvPr>
          <p:cNvSpPr>
            <a:spLocks noGrp="1"/>
          </p:cNvSpPr>
          <p:nvPr>
            <p:ph sz="half" idx="16"/>
          </p:nvPr>
        </p:nvSpPr>
        <p:spPr>
          <a:xfrm>
            <a:off x="522513" y="2123531"/>
            <a:ext cx="6033032" cy="4033836"/>
          </a:xfrm>
        </p:spPr>
        <p:txBody>
          <a:bodyPr vert="horz" lIns="0" tIns="91440" rIns="0" bIns="45720" rtlCol="0">
            <a:normAutofit/>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spcBef>
                <a:spcPts val="0"/>
              </a:spcBef>
              <a:spcAft>
                <a:spcPts val="2400"/>
              </a:spcAft>
            </a:pPr>
            <a:r>
              <a:rPr lang="en-US" dirty="0"/>
              <a:t>Edit Master text styles</a:t>
            </a:r>
          </a:p>
          <a:p>
            <a:pPr lvl="1">
              <a:spcBef>
                <a:spcPts val="0"/>
              </a:spcBef>
            </a:pPr>
            <a:r>
              <a:rPr lang="en-US" dirty="0"/>
              <a:t>Second level</a:t>
            </a:r>
          </a:p>
          <a:p>
            <a:pPr lvl="2">
              <a:spcBef>
                <a:spcPts val="0"/>
              </a:spcBef>
            </a:pPr>
            <a:r>
              <a:rPr lang="en-US" dirty="0"/>
              <a:t>Third level</a:t>
            </a:r>
          </a:p>
          <a:p>
            <a:pPr lvl="3">
              <a:spcBef>
                <a:spcPts val="0"/>
              </a:spcBef>
            </a:pPr>
            <a:r>
              <a:rPr lang="en-US" dirty="0"/>
              <a:t>Fourth level</a:t>
            </a:r>
          </a:p>
          <a:p>
            <a:pPr lvl="4">
              <a:spcBef>
                <a:spcPts val="0"/>
              </a:spcBef>
            </a:pPr>
            <a:r>
              <a:rPr lang="en-US" dirty="0"/>
              <a:t>Fifth level</a:t>
            </a:r>
          </a:p>
        </p:txBody>
      </p:sp>
      <p:sp>
        <p:nvSpPr>
          <p:cNvPr id="10" name="Rectangle 9">
            <a:extLst>
              <a:ext uri="{FF2B5EF4-FFF2-40B4-BE49-F238E27FC236}">
                <a16:creationId xmlns:a16="http://schemas.microsoft.com/office/drawing/2014/main" id="{8F6E49A2-832E-4D06-9742-2AC2A03A9027}"/>
              </a:ext>
            </a:extLst>
          </p:cNvPr>
          <p:cNvSpPr/>
          <p:nvPr userDrawn="1"/>
        </p:nvSpPr>
        <p:spPr>
          <a:xfrm>
            <a:off x="0" y="1821848"/>
            <a:ext cx="5000624"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69185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63" Type="http://schemas.openxmlformats.org/officeDocument/2006/relationships/slideLayout" Target="../slideLayouts/slideLayout74.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53" Type="http://schemas.openxmlformats.org/officeDocument/2006/relationships/slideLayout" Target="../slideLayouts/slideLayout64.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149" Type="http://schemas.openxmlformats.org/officeDocument/2006/relationships/slideLayout" Target="../slideLayouts/slideLayout160.xml"/><Relationship Id="rId5" Type="http://schemas.openxmlformats.org/officeDocument/2006/relationships/slideLayout" Target="../slideLayouts/slideLayout16.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18" Type="http://schemas.openxmlformats.org/officeDocument/2006/relationships/slideLayout" Target="../slideLayouts/slideLayout129.xml"/><Relationship Id="rId134" Type="http://schemas.openxmlformats.org/officeDocument/2006/relationships/slideLayout" Target="../slideLayouts/slideLayout145.xml"/><Relationship Id="rId139" Type="http://schemas.openxmlformats.org/officeDocument/2006/relationships/slideLayout" Target="../slideLayouts/slideLayout15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124" Type="http://schemas.openxmlformats.org/officeDocument/2006/relationships/slideLayout" Target="../slideLayouts/slideLayout135.xml"/><Relationship Id="rId129" Type="http://schemas.openxmlformats.org/officeDocument/2006/relationships/slideLayout" Target="../slideLayouts/slideLayout140.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40" Type="http://schemas.openxmlformats.org/officeDocument/2006/relationships/slideLayout" Target="../slideLayouts/slideLayout151.xml"/><Relationship Id="rId145" Type="http://schemas.openxmlformats.org/officeDocument/2006/relationships/slideLayout" Target="../slideLayouts/slideLayout15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130" Type="http://schemas.openxmlformats.org/officeDocument/2006/relationships/slideLayout" Target="../slideLayouts/slideLayout141.xml"/><Relationship Id="rId135" Type="http://schemas.openxmlformats.org/officeDocument/2006/relationships/slideLayout" Target="../slideLayouts/slideLayout146.xml"/><Relationship Id="rId151" Type="http://schemas.openxmlformats.org/officeDocument/2006/relationships/slideLayout" Target="../slideLayouts/slideLayout162.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141" Type="http://schemas.openxmlformats.org/officeDocument/2006/relationships/slideLayout" Target="../slideLayouts/slideLayout152.xml"/><Relationship Id="rId146" Type="http://schemas.openxmlformats.org/officeDocument/2006/relationships/slideLayout" Target="../slideLayouts/slideLayout15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131" Type="http://schemas.openxmlformats.org/officeDocument/2006/relationships/slideLayout" Target="../slideLayouts/slideLayout142.xml"/><Relationship Id="rId136" Type="http://schemas.openxmlformats.org/officeDocument/2006/relationships/slideLayout" Target="../slideLayouts/slideLayout147.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52" Type="http://schemas.openxmlformats.org/officeDocument/2006/relationships/slideLayout" Target="../slideLayouts/slideLayout16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42" Type="http://schemas.openxmlformats.org/officeDocument/2006/relationships/slideLayout" Target="../slideLayouts/slideLayout153.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48" Type="http://schemas.openxmlformats.org/officeDocument/2006/relationships/slideLayout" Target="../slideLayouts/slideLayout159.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theme" Target="../theme/theme2.xml"/><Relationship Id="rId16" Type="http://schemas.openxmlformats.org/officeDocument/2006/relationships/slideLayout" Target="../slideLayouts/slideLayout27.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9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684BC-3B50-172F-990D-00FC6128BE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C44594-8EEC-2457-657C-C45296F31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0BAD8-A97A-4392-C2F1-E76081E41F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A2875F-CB0B-4342-94CA-D12F3C5821E7}" type="datetimeFigureOut">
              <a:rPr lang="en-US" smtClean="0"/>
              <a:t>5/30/2024</a:t>
            </a:fld>
            <a:endParaRPr lang="en-US"/>
          </a:p>
        </p:txBody>
      </p:sp>
      <p:sp>
        <p:nvSpPr>
          <p:cNvPr id="5" name="Footer Placeholder 4">
            <a:extLst>
              <a:ext uri="{FF2B5EF4-FFF2-40B4-BE49-F238E27FC236}">
                <a16:creationId xmlns:a16="http://schemas.microsoft.com/office/drawing/2014/main" id="{DA73071A-D274-3E57-A700-A311C64D8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B5526A7-CA87-039B-D8DB-24D3109DA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D5CA90-099D-4185-8DB3-5ADDB079923A}" type="slidenum">
              <a:rPr lang="en-US" smtClean="0"/>
              <a:t>‹#›</a:t>
            </a:fld>
            <a:endParaRPr lang="en-US"/>
          </a:p>
        </p:txBody>
      </p:sp>
    </p:spTree>
    <p:extLst>
      <p:ext uri="{BB962C8B-B14F-4D97-AF65-F5344CB8AC3E}">
        <p14:creationId xmlns:p14="http://schemas.microsoft.com/office/powerpoint/2010/main" val="199990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C84044-9314-C942-BF6E-189FE45C9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AF7AFD-A2CC-DA47-9A0B-AF8332146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81EB6-30B9-1B41-B0E3-695CAF0D7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2"/>
                </a:solidFill>
              </a:defRPr>
            </a:lvl1pPr>
          </a:lstStyle>
          <a:p>
            <a:fld id="{955F659C-CF41-FD47-8DE1-E0B6CE47D2D7}" type="datetimeFigureOut">
              <a:rPr lang="en-US" smtClean="0"/>
              <a:pPr/>
              <a:t>5/30/2024</a:t>
            </a:fld>
            <a:endParaRPr lang="en-US" dirty="0"/>
          </a:p>
        </p:txBody>
      </p:sp>
      <p:sp>
        <p:nvSpPr>
          <p:cNvPr id="5" name="Footer Placeholder 4">
            <a:extLst>
              <a:ext uri="{FF2B5EF4-FFF2-40B4-BE49-F238E27FC236}">
                <a16:creationId xmlns:a16="http://schemas.microsoft.com/office/drawing/2014/main" id="{8474E701-2708-0243-82F5-17CB6B2C13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21AEAEB5-80A8-9944-8E58-9D4D737E9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2"/>
                </a:solidFill>
              </a:defRPr>
            </a:lvl1pPr>
          </a:lstStyle>
          <a:p>
            <a:fld id="{36D29CFC-AA43-0C42-AA12-EB6DCFE058BF}" type="slidenum">
              <a:rPr lang="en-US" smtClean="0"/>
              <a:pPr/>
              <a:t>‹#›</a:t>
            </a:fld>
            <a:endParaRPr lang="en-US" dirty="0"/>
          </a:p>
        </p:txBody>
      </p:sp>
      <p:sp>
        <p:nvSpPr>
          <p:cNvPr id="7" name="Rectangle 6">
            <a:extLst>
              <a:ext uri="{FF2B5EF4-FFF2-40B4-BE49-F238E27FC236}">
                <a16:creationId xmlns:a16="http://schemas.microsoft.com/office/drawing/2014/main" id="{938F740E-673F-4DE6-A428-5A3ED2F7B5D1}"/>
              </a:ext>
            </a:extLst>
          </p:cNvPr>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868919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8.wdp"/></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5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58.xml"/><Relationship Id="rId5" Type="http://schemas.openxmlformats.org/officeDocument/2006/relationships/image" Target="../media/image20.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5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57.xml"/><Relationship Id="rId5" Type="http://schemas.openxmlformats.org/officeDocument/2006/relationships/image" Target="../media/image2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electronics&#10;&#10;Description automatically generated">
            <a:extLst>
              <a:ext uri="{FF2B5EF4-FFF2-40B4-BE49-F238E27FC236}">
                <a16:creationId xmlns:a16="http://schemas.microsoft.com/office/drawing/2014/main" id="{4C26529F-2E53-4075-87BD-8A26E8D6122C}"/>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l="24178" r="24178"/>
          <a:stretch>
            <a:fillRect/>
          </a:stretch>
        </p:blipFill>
        <p:spPr/>
      </p:pic>
      <p:sp>
        <p:nvSpPr>
          <p:cNvPr id="2" name="Rectangle 1">
            <a:extLst>
              <a:ext uri="{FF2B5EF4-FFF2-40B4-BE49-F238E27FC236}">
                <a16:creationId xmlns:a16="http://schemas.microsoft.com/office/drawing/2014/main" id="{9548EB16-8404-403D-8ED1-B39EEB31969B}"/>
              </a:ext>
            </a:extLst>
          </p:cNvPr>
          <p:cNvSpPr/>
          <p:nvPr/>
        </p:nvSpPr>
        <p:spPr>
          <a:xfrm>
            <a:off x="2609605" y="1583596"/>
            <a:ext cx="6972790" cy="369080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5A3114D-16E7-2644-BF3C-5B6E28829BEB}"/>
              </a:ext>
            </a:extLst>
          </p:cNvPr>
          <p:cNvPicPr>
            <a:picLocks noChangeAspect="1"/>
          </p:cNvPicPr>
          <p:nvPr/>
        </p:nvPicPr>
        <p:blipFill>
          <a:blip r:embed="rId5"/>
          <a:srcRect/>
          <a:stretch/>
        </p:blipFill>
        <p:spPr>
          <a:xfrm>
            <a:off x="2609605" y="1583596"/>
            <a:ext cx="6994954" cy="3702539"/>
          </a:xfrm>
          <a:prstGeom prst="rect">
            <a:avLst/>
          </a:prstGeom>
          <a:ln>
            <a:noFill/>
          </a:ln>
        </p:spPr>
      </p:pic>
      <p:sp>
        <p:nvSpPr>
          <p:cNvPr id="45" name="Date Placeholder 17">
            <a:extLst>
              <a:ext uri="{FF2B5EF4-FFF2-40B4-BE49-F238E27FC236}">
                <a16:creationId xmlns:a16="http://schemas.microsoft.com/office/drawing/2014/main" id="{6FA8D5F4-67FC-C147-A150-914CFF3DA8B1}"/>
              </a:ext>
            </a:extLst>
          </p:cNvPr>
          <p:cNvSpPr txBox="1">
            <a:spLocks/>
          </p:cNvSpPr>
          <p:nvPr/>
        </p:nvSpPr>
        <p:spPr>
          <a:xfrm>
            <a:off x="308542" y="6303091"/>
            <a:ext cx="13716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1">
                <a:ln>
                  <a:noFill/>
                </a:ln>
                <a:solidFill>
                  <a:srgbClr val="000000"/>
                </a:solidFill>
                <a:effectLst/>
                <a:uLnTx/>
                <a:uFillTx/>
                <a:latin typeface="Calibri" panose="020F0502020204030204"/>
                <a:ea typeface="+mn-ea"/>
                <a:cs typeface="+mn-cs"/>
              </a:rPr>
              <a:t>BLAK</a:t>
            </a:r>
          </a:p>
        </p:txBody>
      </p:sp>
      <p:sp>
        <p:nvSpPr>
          <p:cNvPr id="14" name="Rectangle 13">
            <a:extLst>
              <a:ext uri="{FF2B5EF4-FFF2-40B4-BE49-F238E27FC236}">
                <a16:creationId xmlns:a16="http://schemas.microsoft.com/office/drawing/2014/main" id="{6CF72068-64BA-734B-87FA-0CA2931A4A70}"/>
              </a:ext>
            </a:extLst>
          </p:cNvPr>
          <p:cNvSpPr/>
          <p:nvPr/>
        </p:nvSpPr>
        <p:spPr>
          <a:xfrm>
            <a:off x="4849091" y="237507"/>
            <a:ext cx="2493818" cy="190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198E167-29DF-D842-A4E3-F87AC73415F3}"/>
              </a:ext>
            </a:extLst>
          </p:cNvPr>
          <p:cNvSpPr/>
          <p:nvPr/>
        </p:nvSpPr>
        <p:spPr>
          <a:xfrm>
            <a:off x="4849091" y="6424550"/>
            <a:ext cx="2493818" cy="190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838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6E95-7228-D381-2E73-E4EA615C46D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D14F196-4037-C0DE-38F6-BFD16FA8F51E}"/>
              </a:ext>
            </a:extLst>
          </p:cNvPr>
          <p:cNvSpPr>
            <a:spLocks noGrp="1"/>
          </p:cNvSpPr>
          <p:nvPr>
            <p:ph type="subTitle" idx="1"/>
          </p:nvPr>
        </p:nvSpPr>
        <p:spPr/>
        <p:txBody>
          <a:bodyPr/>
          <a:lstStyle/>
          <a:p>
            <a:endParaRPr lang="en-US"/>
          </a:p>
        </p:txBody>
      </p:sp>
      <p:pic>
        <p:nvPicPr>
          <p:cNvPr id="5" name="Picture 4" descr="An aerial view of a parking lot">
            <a:extLst>
              <a:ext uri="{FF2B5EF4-FFF2-40B4-BE49-F238E27FC236}">
                <a16:creationId xmlns:a16="http://schemas.microsoft.com/office/drawing/2014/main" id="{6CA84EEF-A251-19E5-D9EA-3A8C39128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3637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erial view of a large building and a road&#10;&#10;Description automatically generated">
            <a:extLst>
              <a:ext uri="{FF2B5EF4-FFF2-40B4-BE49-F238E27FC236}">
                <a16:creationId xmlns:a16="http://schemas.microsoft.com/office/drawing/2014/main" id="{95FF4555-03A7-946B-F568-A767CE2BD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79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building&#10;&#10;Description automatically generated">
            <a:extLst>
              <a:ext uri="{FF2B5EF4-FFF2-40B4-BE49-F238E27FC236}">
                <a16:creationId xmlns:a16="http://schemas.microsoft.com/office/drawing/2014/main" id="{7E7F3DDE-369A-C30C-EFC3-B182DCC34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0332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city&#10;&#10;Description automatically generated">
            <a:extLst>
              <a:ext uri="{FF2B5EF4-FFF2-40B4-BE49-F238E27FC236}">
                <a16:creationId xmlns:a16="http://schemas.microsoft.com/office/drawing/2014/main" id="{5C800716-5AD4-8EA2-714D-25C5E4BAF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6350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city&#10;&#10;Description automatically generated">
            <a:extLst>
              <a:ext uri="{FF2B5EF4-FFF2-40B4-BE49-F238E27FC236}">
                <a16:creationId xmlns:a16="http://schemas.microsoft.com/office/drawing/2014/main" id="{41D28878-FCE3-CF0A-C6CF-597EE676A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8418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Diagram&#10;&#10;Description automatically generated">
            <a:extLst>
              <a:ext uri="{FF2B5EF4-FFF2-40B4-BE49-F238E27FC236}">
                <a16:creationId xmlns:a16="http://schemas.microsoft.com/office/drawing/2014/main" id="{FD21D2FC-4263-478C-890E-AD98DF7E6DC8}"/>
              </a:ext>
            </a:extLst>
          </p:cNvPr>
          <p:cNvPicPr>
            <a:picLocks noGrp="1" noChangeAspect="1"/>
          </p:cNvPicPr>
          <p:nvPr>
            <p:ph type="pic" sz="quarter" idx="10"/>
          </p:nvPr>
        </p:nvPicPr>
        <p:blipFill rotWithShape="1">
          <a:blip r:embed="rId3"/>
          <a:srcRect t="63" b="87"/>
          <a:stretch/>
        </p:blipFill>
        <p:spPr>
          <a:xfrm>
            <a:off x="1711138" y="109728"/>
            <a:ext cx="10368086" cy="6665976"/>
          </a:xfrm>
        </p:spPr>
      </p:pic>
      <p:sp>
        <p:nvSpPr>
          <p:cNvPr id="5" name="Oval 4">
            <a:extLst>
              <a:ext uri="{FF2B5EF4-FFF2-40B4-BE49-F238E27FC236}">
                <a16:creationId xmlns:a16="http://schemas.microsoft.com/office/drawing/2014/main" id="{3B593289-3516-419D-AF96-69B7522E5C2E}"/>
              </a:ext>
            </a:extLst>
          </p:cNvPr>
          <p:cNvSpPr/>
          <p:nvPr/>
        </p:nvSpPr>
        <p:spPr>
          <a:xfrm>
            <a:off x="3079919" y="4368662"/>
            <a:ext cx="735925" cy="735925"/>
          </a:xfrm>
          <a:prstGeom prst="ellipse">
            <a:avLst/>
          </a:prstGeom>
          <a:solidFill>
            <a:schemeClr val="accent4">
              <a:alpha val="38824"/>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solidFill>
                  <a:srgbClr val="808080"/>
                </a:solid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64856E22-1C29-4B29-9309-4864B5AA87B8}"/>
              </a:ext>
            </a:extLst>
          </p:cNvPr>
          <p:cNvSpPr/>
          <p:nvPr/>
        </p:nvSpPr>
        <p:spPr>
          <a:xfrm>
            <a:off x="4880556" y="3693414"/>
            <a:ext cx="735925" cy="735925"/>
          </a:xfrm>
          <a:prstGeom prst="ellipse">
            <a:avLst/>
          </a:prstGeom>
          <a:solidFill>
            <a:schemeClr val="accent4">
              <a:alpha val="38824"/>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solidFill>
                  <a:srgbClr val="808080"/>
                </a:solid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6316CA-F5A0-44D0-8164-0384F80390C0}"/>
              </a:ext>
            </a:extLst>
          </p:cNvPr>
          <p:cNvSpPr/>
          <p:nvPr/>
        </p:nvSpPr>
        <p:spPr>
          <a:xfrm>
            <a:off x="7009981" y="4009080"/>
            <a:ext cx="735925" cy="735925"/>
          </a:xfrm>
          <a:prstGeom prst="ellipse">
            <a:avLst/>
          </a:prstGeom>
          <a:solidFill>
            <a:schemeClr val="accent4">
              <a:alpha val="38824"/>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solidFill>
                  <a:srgbClr val="808080"/>
                </a:solid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24BD5CE-33BB-4696-A50F-79799846B21E}"/>
              </a:ext>
            </a:extLst>
          </p:cNvPr>
          <p:cNvSpPr/>
          <p:nvPr/>
        </p:nvSpPr>
        <p:spPr>
          <a:xfrm>
            <a:off x="3612320" y="4009080"/>
            <a:ext cx="719165" cy="719165"/>
          </a:xfrm>
          <a:prstGeom prst="ellipse">
            <a:avLst/>
          </a:prstGeom>
          <a:solidFill>
            <a:srgbClr val="0070C0">
              <a:alpha val="56863"/>
            </a:srgbClr>
          </a:solidFill>
          <a:ln>
            <a:solidFill>
              <a:srgbClr val="0070C0"/>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solidFill>
                  <a:srgbClr val="808080"/>
                </a:solid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B265DBD-7CDD-4DA3-BB3F-17C5B572F0F9}"/>
              </a:ext>
            </a:extLst>
          </p:cNvPr>
          <p:cNvSpPr/>
          <p:nvPr/>
        </p:nvSpPr>
        <p:spPr>
          <a:xfrm>
            <a:off x="10667844" y="4781895"/>
            <a:ext cx="735925" cy="735925"/>
          </a:xfrm>
          <a:prstGeom prst="ellipse">
            <a:avLst/>
          </a:prstGeom>
          <a:solidFill>
            <a:schemeClr val="accent4">
              <a:alpha val="38824"/>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solidFill>
                  <a:srgbClr val="808080"/>
                </a:solidFill>
              </a:ln>
              <a:solidFill>
                <a:srgbClr val="FFFFFF"/>
              </a:solidFill>
              <a:effectLst/>
              <a:uLnTx/>
              <a:uFillTx/>
              <a:latin typeface="Calibri" panose="020F0502020204030204"/>
              <a:ea typeface="+mn-ea"/>
              <a:cs typeface="+mn-cs"/>
            </a:endParaRPr>
          </a:p>
        </p:txBody>
      </p:sp>
      <p:sp>
        <p:nvSpPr>
          <p:cNvPr id="18" name="Title 3">
            <a:extLst>
              <a:ext uri="{FF2B5EF4-FFF2-40B4-BE49-F238E27FC236}">
                <a16:creationId xmlns:a16="http://schemas.microsoft.com/office/drawing/2014/main" id="{B723F286-FCA2-4DB4-9D51-FFCE60DA2D9A}"/>
              </a:ext>
            </a:extLst>
          </p:cNvPr>
          <p:cNvSpPr>
            <a:spLocks noGrp="1"/>
          </p:cNvSpPr>
          <p:nvPr>
            <p:ph type="title"/>
          </p:nvPr>
        </p:nvSpPr>
        <p:spPr>
          <a:xfrm>
            <a:off x="1711138" y="-28831"/>
            <a:ext cx="5845535" cy="1808059"/>
          </a:xfrm>
        </p:spPr>
        <p:txBody>
          <a:bodyPr>
            <a:normAutofit fontScale="90000"/>
          </a:bodyPr>
          <a:lstStyle/>
          <a:p>
            <a:pPr algn="ctr"/>
            <a:r>
              <a:rPr lang="en-US" sz="4400" dirty="0">
                <a:latin typeface="Barlow"/>
              </a:rPr>
              <a:t>Upstate NY’s </a:t>
            </a:r>
            <a:r>
              <a:rPr lang="en-US" sz="4400" dirty="0"/>
              <a:t>Largest Town &amp; </a:t>
            </a:r>
            <a:r>
              <a:rPr lang="en-US" sz="4400" b="1" dirty="0"/>
              <a:t>4</a:t>
            </a:r>
            <a:r>
              <a:rPr lang="en-US" sz="4400" b="1" baseline="30000" dirty="0"/>
              <a:t>th</a:t>
            </a:r>
            <a:r>
              <a:rPr lang="en-US" sz="4400" b="1" dirty="0"/>
              <a:t> Largest </a:t>
            </a:r>
            <a:r>
              <a:rPr lang="en-US" sz="4800" b="1" dirty="0"/>
              <a:t>Population</a:t>
            </a:r>
          </a:p>
        </p:txBody>
      </p:sp>
      <p:sp>
        <p:nvSpPr>
          <p:cNvPr id="19" name="Text Placeholder 4">
            <a:extLst>
              <a:ext uri="{FF2B5EF4-FFF2-40B4-BE49-F238E27FC236}">
                <a16:creationId xmlns:a16="http://schemas.microsoft.com/office/drawing/2014/main" id="{77FB58D0-0DE5-449F-A7F6-976E1A702CCE}"/>
              </a:ext>
            </a:extLst>
          </p:cNvPr>
          <p:cNvSpPr>
            <a:spLocks noGrp="1"/>
          </p:cNvSpPr>
          <p:nvPr>
            <p:ph type="body" idx="1"/>
          </p:nvPr>
        </p:nvSpPr>
        <p:spPr>
          <a:xfrm>
            <a:off x="178689" y="2114003"/>
            <a:ext cx="3362619" cy="2826289"/>
          </a:xfrm>
        </p:spPr>
        <p:txBody>
          <a:bodyPr>
            <a:noAutofit/>
          </a:bodyPr>
          <a:lstStyle/>
          <a:p>
            <a:pPr algn="l"/>
            <a:r>
              <a:rPr lang="en-US" sz="2400" b="1" u="sng" dirty="0">
                <a:solidFill>
                  <a:schemeClr val="accent6"/>
                </a:solidFill>
                <a:latin typeface="+mj-lt"/>
              </a:rPr>
              <a:t>Upstate Populations</a:t>
            </a:r>
          </a:p>
          <a:p>
            <a:pPr marL="342900" indent="-342900" algn="l">
              <a:buFont typeface="+mj-lt"/>
              <a:buAutoNum type="arabicPeriod"/>
            </a:pPr>
            <a:r>
              <a:rPr lang="en-US" sz="2400" b="1" dirty="0">
                <a:solidFill>
                  <a:schemeClr val="accent6"/>
                </a:solidFill>
                <a:latin typeface="+mj-lt"/>
              </a:rPr>
              <a:t>Buffalo</a:t>
            </a:r>
          </a:p>
          <a:p>
            <a:pPr marL="342900" indent="-342900" algn="l">
              <a:buFont typeface="+mj-lt"/>
              <a:buAutoNum type="arabicPeriod"/>
            </a:pPr>
            <a:r>
              <a:rPr lang="en-US" sz="2400" b="1" dirty="0">
                <a:solidFill>
                  <a:schemeClr val="accent6"/>
                </a:solidFill>
                <a:latin typeface="+mj-lt"/>
              </a:rPr>
              <a:t>Rochester</a:t>
            </a:r>
          </a:p>
          <a:p>
            <a:pPr marL="342900" indent="-342900" algn="l">
              <a:buFont typeface="+mj-lt"/>
              <a:buAutoNum type="arabicPeriod"/>
            </a:pPr>
            <a:r>
              <a:rPr lang="en-US" sz="2400" b="1" dirty="0">
                <a:solidFill>
                  <a:schemeClr val="accent6"/>
                </a:solidFill>
                <a:latin typeface="+mj-lt"/>
              </a:rPr>
              <a:t>Syracuse</a:t>
            </a:r>
          </a:p>
          <a:p>
            <a:pPr marL="342900" indent="-342900" algn="l">
              <a:buFont typeface="+mj-lt"/>
              <a:buAutoNum type="arabicPeriod"/>
            </a:pPr>
            <a:r>
              <a:rPr lang="en-US" sz="2400" b="1" u="sng" dirty="0">
                <a:solidFill>
                  <a:srgbClr val="0070C0"/>
                </a:solidFill>
                <a:latin typeface="+mj-lt"/>
              </a:rPr>
              <a:t>Amherst</a:t>
            </a:r>
          </a:p>
          <a:p>
            <a:pPr marL="342900" indent="-342900" algn="l">
              <a:buFont typeface="+mj-lt"/>
              <a:buAutoNum type="arabicPeriod"/>
            </a:pPr>
            <a:r>
              <a:rPr lang="en-US" sz="2400" dirty="0">
                <a:solidFill>
                  <a:schemeClr val="accent6"/>
                </a:solidFill>
                <a:latin typeface="+mj-lt"/>
              </a:rPr>
              <a:t>Albany</a:t>
            </a:r>
            <a:endParaRPr lang="en-US" sz="2400" noProof="1">
              <a:solidFill>
                <a:schemeClr val="accent6"/>
              </a:solidFill>
              <a:latin typeface="+mj-lt"/>
            </a:endParaRPr>
          </a:p>
        </p:txBody>
      </p:sp>
      <p:pic>
        <p:nvPicPr>
          <p:cNvPr id="20" name="Picture 19">
            <a:extLst>
              <a:ext uri="{FF2B5EF4-FFF2-40B4-BE49-F238E27FC236}">
                <a16:creationId xmlns:a16="http://schemas.microsoft.com/office/drawing/2014/main" id="{75679C43-D838-4460-960A-96B51DE3B750}"/>
              </a:ext>
            </a:extLst>
          </p:cNvPr>
          <p:cNvPicPr>
            <a:picLocks noChangeAspect="1"/>
          </p:cNvPicPr>
          <p:nvPr/>
        </p:nvPicPr>
        <p:blipFill>
          <a:blip r:embed="rId4"/>
          <a:srcRect/>
          <a:stretch/>
        </p:blipFill>
        <p:spPr>
          <a:xfrm>
            <a:off x="119173" y="358736"/>
            <a:ext cx="1495024" cy="1420492"/>
          </a:xfrm>
          <a:prstGeom prst="rect">
            <a:avLst/>
          </a:prstGeom>
        </p:spPr>
      </p:pic>
    </p:spTree>
    <p:extLst>
      <p:ext uri="{BB962C8B-B14F-4D97-AF65-F5344CB8AC3E}">
        <p14:creationId xmlns:p14="http://schemas.microsoft.com/office/powerpoint/2010/main" val="76812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fade">
                                      <p:cBhvr>
                                        <p:cTn id="10" dur="500"/>
                                        <p:tgtEl>
                                          <p:spTgt spid="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fade">
                                      <p:cBhvr>
                                        <p:cTn id="18" dur="500"/>
                                        <p:tgtEl>
                                          <p:spTgt spid="1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xEl>
                                              <p:pRg st="3" end="3"/>
                                            </p:txEl>
                                          </p:spTgt>
                                        </p:tgtEl>
                                        <p:attrNameLst>
                                          <p:attrName>style.visibility</p:attrName>
                                        </p:attrNameLst>
                                      </p:cBhvr>
                                      <p:to>
                                        <p:strVal val="visible"/>
                                      </p:to>
                                    </p:set>
                                    <p:animEffect transition="in" filter="fade">
                                      <p:cBhvr>
                                        <p:cTn id="26" dur="500"/>
                                        <p:tgtEl>
                                          <p:spTgt spid="1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xEl>
                                              <p:pRg st="4" end="4"/>
                                            </p:txEl>
                                          </p:spTgt>
                                        </p:tgtEl>
                                        <p:attrNameLst>
                                          <p:attrName>style.visibility</p:attrName>
                                        </p:attrNameLst>
                                      </p:cBhvr>
                                      <p:to>
                                        <p:strVal val="visible"/>
                                      </p:to>
                                    </p:set>
                                    <p:animEffect transition="in" filter="fade">
                                      <p:cBhvr>
                                        <p:cTn id="34" dur="500"/>
                                        <p:tgtEl>
                                          <p:spTgt spid="1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xEl>
                                              <p:pRg st="5" end="5"/>
                                            </p:txEl>
                                          </p:spTgt>
                                        </p:tgtEl>
                                        <p:attrNameLst>
                                          <p:attrName>style.visibility</p:attrName>
                                        </p:attrNameLst>
                                      </p:cBhvr>
                                      <p:to>
                                        <p:strVal val="visible"/>
                                      </p:to>
                                    </p:set>
                                    <p:animEffect transition="in" filter="fade">
                                      <p:cBhvr>
                                        <p:cTn id="42"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45A512-ED0D-BF4A-A3BB-330A57169E0D}"/>
              </a:ext>
            </a:extLst>
          </p:cNvPr>
          <p:cNvSpPr>
            <a:spLocks noGrp="1"/>
          </p:cNvSpPr>
          <p:nvPr>
            <p:ph type="title"/>
          </p:nvPr>
        </p:nvSpPr>
        <p:spPr/>
        <p:txBody>
          <a:bodyPr/>
          <a:lstStyle/>
          <a:p>
            <a:r>
              <a:rPr lang="en-US" noProof="1"/>
              <a:t>129,595 Population</a:t>
            </a:r>
          </a:p>
        </p:txBody>
      </p:sp>
      <p:sp>
        <p:nvSpPr>
          <p:cNvPr id="3" name="Text Placeholder 2">
            <a:extLst>
              <a:ext uri="{FF2B5EF4-FFF2-40B4-BE49-F238E27FC236}">
                <a16:creationId xmlns:a16="http://schemas.microsoft.com/office/drawing/2014/main" id="{B6942216-C88F-D74A-AEDD-E0213E40934D}"/>
              </a:ext>
            </a:extLst>
          </p:cNvPr>
          <p:cNvSpPr>
            <a:spLocks noGrp="1"/>
          </p:cNvSpPr>
          <p:nvPr>
            <p:ph type="body" idx="1"/>
          </p:nvPr>
        </p:nvSpPr>
        <p:spPr/>
        <p:txBody>
          <a:bodyPr/>
          <a:lstStyle/>
          <a:p>
            <a:r>
              <a:rPr lang="en-US" noProof="1"/>
              <a:t>The Town of Amherst estimated daytime population swells to over 188,000, with more people commuting in than out on a regular basis. There are thousands of businesses, which call Amherst home and SUNY Buffalo has an Undergraduate enrollment of 21,921.</a:t>
            </a:r>
          </a:p>
          <a:p>
            <a:endParaRPr lang="en-US" noProof="1"/>
          </a:p>
        </p:txBody>
      </p:sp>
    </p:spTree>
    <p:extLst>
      <p:ext uri="{BB962C8B-B14F-4D97-AF65-F5344CB8AC3E}">
        <p14:creationId xmlns:p14="http://schemas.microsoft.com/office/powerpoint/2010/main" val="378985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84F737-7F52-4EA7-B826-468EED66CB52}"/>
              </a:ext>
            </a:extLst>
          </p:cNvPr>
          <p:cNvPicPr>
            <a:picLocks noChangeAspect="1"/>
          </p:cNvPicPr>
          <p:nvPr/>
        </p:nvPicPr>
        <p:blipFill>
          <a:blip r:embed="rId3"/>
          <a:srcRect/>
          <a:stretch/>
        </p:blipFill>
        <p:spPr>
          <a:xfrm>
            <a:off x="844551" y="942030"/>
            <a:ext cx="2364642" cy="2246756"/>
          </a:xfrm>
          <a:prstGeom prst="rect">
            <a:avLst/>
          </a:prstGeom>
        </p:spPr>
      </p:pic>
      <p:sp>
        <p:nvSpPr>
          <p:cNvPr id="2" name="Title 1">
            <a:extLst>
              <a:ext uri="{FF2B5EF4-FFF2-40B4-BE49-F238E27FC236}">
                <a16:creationId xmlns:a16="http://schemas.microsoft.com/office/drawing/2014/main" id="{91E69049-E653-4A09-8E99-4FDB23D3A3B8}"/>
              </a:ext>
            </a:extLst>
          </p:cNvPr>
          <p:cNvSpPr>
            <a:spLocks noGrp="1"/>
          </p:cNvSpPr>
          <p:nvPr>
            <p:ph type="title"/>
          </p:nvPr>
        </p:nvSpPr>
        <p:spPr/>
        <p:txBody>
          <a:bodyPr/>
          <a:lstStyle/>
          <a:p>
            <a:r>
              <a:rPr lang="en-US" dirty="0"/>
              <a:t>Boulevard District</a:t>
            </a:r>
          </a:p>
        </p:txBody>
      </p:sp>
      <p:sp>
        <p:nvSpPr>
          <p:cNvPr id="3" name="Text Placeholder 2">
            <a:extLst>
              <a:ext uri="{FF2B5EF4-FFF2-40B4-BE49-F238E27FC236}">
                <a16:creationId xmlns:a16="http://schemas.microsoft.com/office/drawing/2014/main" id="{B308FD07-D237-4E87-9A1E-6C0B7FD61128}"/>
              </a:ext>
            </a:extLst>
          </p:cNvPr>
          <p:cNvSpPr>
            <a:spLocks noGrp="1"/>
          </p:cNvSpPr>
          <p:nvPr>
            <p:ph type="body" idx="1"/>
          </p:nvPr>
        </p:nvSpPr>
        <p:spPr/>
        <p:txBody>
          <a:bodyPr/>
          <a:lstStyle/>
          <a:p>
            <a:r>
              <a:rPr lang="en-US" dirty="0"/>
              <a:t>Boulevard Mall Retrofit</a:t>
            </a:r>
          </a:p>
          <a:p>
            <a:r>
              <a:rPr lang="en-US" dirty="0"/>
              <a:t>District-wide Rezoning</a:t>
            </a:r>
          </a:p>
          <a:p>
            <a:r>
              <a:rPr lang="en-US" dirty="0"/>
              <a:t>UB Annex Redevelopment</a:t>
            </a:r>
          </a:p>
        </p:txBody>
      </p:sp>
      <p:pic>
        <p:nvPicPr>
          <p:cNvPr id="5" name="Picture 4">
            <a:extLst>
              <a:ext uri="{FF2B5EF4-FFF2-40B4-BE49-F238E27FC236}">
                <a16:creationId xmlns:a16="http://schemas.microsoft.com/office/drawing/2014/main" id="{5229EE21-D0A3-40DA-AC7B-6482C0635B78}"/>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055379" y="402534"/>
            <a:ext cx="4584411" cy="5725030"/>
          </a:xfrm>
          <a:prstGeom prst="rect">
            <a:avLst/>
          </a:prstGeom>
        </p:spPr>
      </p:pic>
      <p:sp>
        <p:nvSpPr>
          <p:cNvPr id="7" name="Oval 6">
            <a:extLst>
              <a:ext uri="{FF2B5EF4-FFF2-40B4-BE49-F238E27FC236}">
                <a16:creationId xmlns:a16="http://schemas.microsoft.com/office/drawing/2014/main" id="{3D7AAE18-920B-4A68-83CF-A9C88A012FBC}"/>
              </a:ext>
            </a:extLst>
          </p:cNvPr>
          <p:cNvSpPr/>
          <p:nvPr/>
        </p:nvSpPr>
        <p:spPr>
          <a:xfrm>
            <a:off x="7536365" y="3742327"/>
            <a:ext cx="953918" cy="1217611"/>
          </a:xfrm>
          <a:prstGeom prst="ellipse">
            <a:avLst/>
          </a:prstGeom>
          <a:solidFill>
            <a:srgbClr val="0070C0">
              <a:alpha val="38824"/>
            </a:srgbClr>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solidFill>
                  <a:srgbClr val="808080"/>
                </a:solid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217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2" name="Picture 1">
            <a:extLst>
              <a:ext uri="{FF2B5EF4-FFF2-40B4-BE49-F238E27FC236}">
                <a16:creationId xmlns:a16="http://schemas.microsoft.com/office/drawing/2014/main" id="{871F90D3-3F27-4F25-82E1-E063754E956A}"/>
              </a:ext>
            </a:extLst>
          </p:cNvPr>
          <p:cNvPicPr>
            <a:picLocks noChangeAspect="1"/>
          </p:cNvPicPr>
          <p:nvPr/>
        </p:nvPicPr>
        <p:blipFill>
          <a:blip r:embed="rId3"/>
          <a:stretch>
            <a:fillRect/>
          </a:stretch>
        </p:blipFill>
        <p:spPr>
          <a:xfrm>
            <a:off x="5809110" y="250805"/>
            <a:ext cx="6229091" cy="6356389"/>
          </a:xfrm>
          <a:prstGeom prst="rect">
            <a:avLst/>
          </a:prstGeom>
        </p:spPr>
      </p:pic>
      <p:sp>
        <p:nvSpPr>
          <p:cNvPr id="10" name="Google Shape;196;p24">
            <a:extLst>
              <a:ext uri="{FF2B5EF4-FFF2-40B4-BE49-F238E27FC236}">
                <a16:creationId xmlns:a16="http://schemas.microsoft.com/office/drawing/2014/main" id="{BBA1998B-59D7-4D20-81D8-A1B2C49882CB}"/>
              </a:ext>
            </a:extLst>
          </p:cNvPr>
          <p:cNvSpPr/>
          <p:nvPr/>
        </p:nvSpPr>
        <p:spPr>
          <a:xfrm>
            <a:off x="1942890" y="534020"/>
            <a:ext cx="4756066" cy="1063774"/>
          </a:xfrm>
          <a:prstGeom prst="rect">
            <a:avLst/>
          </a:prstGeom>
          <a:solidFill>
            <a:schemeClr val="accent3"/>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2933" b="1" i="0" u="none" strike="noStrike" kern="1200" cap="none" spc="0" normalizeH="0" baseline="0" noProof="0" dirty="0">
                <a:ln>
                  <a:noFill/>
                </a:ln>
                <a:solidFill>
                  <a:srgbClr val="FFFFFF"/>
                </a:solidFill>
                <a:effectLst/>
                <a:uLnTx/>
                <a:uFillTx/>
                <a:latin typeface="Calibri Light" panose="020F0302020204030204"/>
                <a:ea typeface="Barlow"/>
                <a:cs typeface="Barlow"/>
                <a:sym typeface="Barlow"/>
              </a:rPr>
              <a:t>Boulevard Central District</a:t>
            </a:r>
            <a:endParaRPr kumimoji="0" sz="2933" b="1"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11" name="Rectangle 10">
            <a:extLst>
              <a:ext uri="{FF2B5EF4-FFF2-40B4-BE49-F238E27FC236}">
                <a16:creationId xmlns:a16="http://schemas.microsoft.com/office/drawing/2014/main" id="{4AB66DB3-3D32-40DA-ACE0-C12F550671C2}"/>
              </a:ext>
            </a:extLst>
          </p:cNvPr>
          <p:cNvSpPr/>
          <p:nvPr/>
        </p:nvSpPr>
        <p:spPr>
          <a:xfrm>
            <a:off x="316764" y="298831"/>
            <a:ext cx="1626126" cy="1545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1EAD3760-CF7B-41B9-BF46-7C18456450D4}"/>
              </a:ext>
            </a:extLst>
          </p:cNvPr>
          <p:cNvPicPr>
            <a:picLocks noChangeAspect="1"/>
          </p:cNvPicPr>
          <p:nvPr/>
        </p:nvPicPr>
        <p:blipFill>
          <a:blip r:embed="rId4"/>
          <a:srcRect/>
          <a:stretch/>
        </p:blipFill>
        <p:spPr>
          <a:xfrm>
            <a:off x="316764" y="298831"/>
            <a:ext cx="1626126" cy="1545058"/>
          </a:xfrm>
          <a:prstGeom prst="rect">
            <a:avLst/>
          </a:prstGeom>
        </p:spPr>
      </p:pic>
      <p:sp>
        <p:nvSpPr>
          <p:cNvPr id="6" name="Google Shape;186;p23">
            <a:extLst>
              <a:ext uri="{FF2B5EF4-FFF2-40B4-BE49-F238E27FC236}">
                <a16:creationId xmlns:a16="http://schemas.microsoft.com/office/drawing/2014/main" id="{2D010952-1EDA-4AFA-AD6C-50A78914EE55}"/>
              </a:ext>
            </a:extLst>
          </p:cNvPr>
          <p:cNvSpPr txBox="1">
            <a:spLocks/>
          </p:cNvSpPr>
          <p:nvPr/>
        </p:nvSpPr>
        <p:spPr>
          <a:xfrm>
            <a:off x="798670" y="2079078"/>
            <a:ext cx="4235554" cy="391795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 chance to reimagine and redevelop one of its largest and most successful commercial areas in a comprehensive manner”</a:t>
            </a:r>
          </a:p>
        </p:txBody>
      </p:sp>
    </p:spTree>
    <p:extLst>
      <p:ext uri="{BB962C8B-B14F-4D97-AF65-F5344CB8AC3E}">
        <p14:creationId xmlns:p14="http://schemas.microsoft.com/office/powerpoint/2010/main" val="3365996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1A338BB3-56E7-40E3-81FA-31CB5210A7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6735" y="0"/>
            <a:ext cx="8878529" cy="6885720"/>
          </a:xfrm>
          <a:prstGeom prst="rect">
            <a:avLst/>
          </a:prstGeom>
        </p:spPr>
      </p:pic>
      <p:sp>
        <p:nvSpPr>
          <p:cNvPr id="7" name="Rectangle 6">
            <a:extLst>
              <a:ext uri="{FF2B5EF4-FFF2-40B4-BE49-F238E27FC236}">
                <a16:creationId xmlns:a16="http://schemas.microsoft.com/office/drawing/2014/main" id="{B10557AE-1130-482D-BB49-6EB0F070623F}"/>
              </a:ext>
            </a:extLst>
          </p:cNvPr>
          <p:cNvSpPr>
            <a:spLocks noChangeArrowheads="1"/>
          </p:cNvSpPr>
          <p:nvPr/>
        </p:nvSpPr>
        <p:spPr bwMode="auto">
          <a:xfrm>
            <a:off x="207433" y="6363110"/>
            <a:ext cx="11777134" cy="429982"/>
          </a:xfrm>
          <a:prstGeom prst="rect">
            <a:avLst/>
          </a:prstGeom>
          <a:solidFill>
            <a:schemeClr val="bg1">
              <a:alpha val="65000"/>
            </a:schemeClr>
          </a:solidFill>
          <a:ln>
            <a:noFill/>
          </a:ln>
          <a:effectLst/>
        </p:spPr>
        <p:txBody>
          <a:bodyPr wrap="square" lIns="45720" tIns="45720" rIns="45720" bIns="45720" anchor="ctr">
            <a:no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all" spc="200" normalizeH="0" baseline="0" noProof="0" dirty="0">
                <a:ln>
                  <a:noFill/>
                </a:ln>
                <a:solidFill>
                  <a:prstClr val="black"/>
                </a:solidFill>
                <a:effectLst/>
                <a:uLnTx/>
                <a:uFillTx/>
                <a:latin typeface="Dubai" panose="020B0503030403030204" pitchFamily="34" charset="-78"/>
                <a:ea typeface="+mn-ea"/>
                <a:cs typeface="Dubai" panose="020B0503030403030204" pitchFamily="34" charset="-78"/>
              </a:rPr>
              <a:t>Sample sites: boulevard mall</a:t>
            </a:r>
            <a:endParaRPr kumimoji="0" lang="en-US" altLang="en-US" sz="2800" b="0" i="0" u="none" strike="noStrike" kern="1200" cap="all" spc="200" normalizeH="0" baseline="0" noProof="0" dirty="0">
              <a:ln>
                <a:noFill/>
              </a:ln>
              <a:solidFill>
                <a:prstClr val="black"/>
              </a:solidFill>
              <a:effectLst/>
              <a:uLnTx/>
              <a:uFillTx/>
              <a:latin typeface="Dubai" panose="020B0503030403030204" pitchFamily="34" charset="-78"/>
              <a:ea typeface="+mn-ea"/>
              <a:cs typeface="Dubai" panose="020B0503030403030204" pitchFamily="34" charset="-78"/>
            </a:endParaRPr>
          </a:p>
        </p:txBody>
      </p:sp>
      <p:sp>
        <p:nvSpPr>
          <p:cNvPr id="2" name="Rectangle 1">
            <a:extLst>
              <a:ext uri="{FF2B5EF4-FFF2-40B4-BE49-F238E27FC236}">
                <a16:creationId xmlns:a16="http://schemas.microsoft.com/office/drawing/2014/main" id="{DBA446DC-8FB0-4264-8122-FD43CF97FC75}"/>
              </a:ext>
            </a:extLst>
          </p:cNvPr>
          <p:cNvSpPr/>
          <p:nvPr/>
        </p:nvSpPr>
        <p:spPr>
          <a:xfrm>
            <a:off x="2094271" y="2969342"/>
            <a:ext cx="1465006" cy="19467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EAC904B-952B-45AA-9AD7-10B39C34A3C6}"/>
              </a:ext>
            </a:extLst>
          </p:cNvPr>
          <p:cNvSpPr/>
          <p:nvPr/>
        </p:nvSpPr>
        <p:spPr>
          <a:xfrm>
            <a:off x="9509281" y="3328812"/>
            <a:ext cx="2051965" cy="19496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BB465A1-5CCF-4E6E-A047-419526A9889D}"/>
              </a:ext>
            </a:extLst>
          </p:cNvPr>
          <p:cNvPicPr>
            <a:picLocks noChangeAspect="1"/>
          </p:cNvPicPr>
          <p:nvPr/>
        </p:nvPicPr>
        <p:blipFill>
          <a:blip r:embed="rId4"/>
          <a:srcRect/>
          <a:stretch/>
        </p:blipFill>
        <p:spPr>
          <a:xfrm>
            <a:off x="9509281" y="3328812"/>
            <a:ext cx="2051965" cy="1949667"/>
          </a:xfrm>
          <a:prstGeom prst="rect">
            <a:avLst/>
          </a:prstGeom>
        </p:spPr>
      </p:pic>
    </p:spTree>
    <p:extLst>
      <p:ext uri="{BB962C8B-B14F-4D97-AF65-F5344CB8AC3E}">
        <p14:creationId xmlns:p14="http://schemas.microsoft.com/office/powerpoint/2010/main" val="1805590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the side of the street&#10;&#10;Description automatically generated">
            <a:extLst>
              <a:ext uri="{FF2B5EF4-FFF2-40B4-BE49-F238E27FC236}">
                <a16:creationId xmlns:a16="http://schemas.microsoft.com/office/drawing/2014/main" id="{A39BB642-4692-46AA-A5FB-9C26612C5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1" y="-1"/>
            <a:ext cx="5309421" cy="6871015"/>
          </a:xfrm>
          <a:prstGeom prst="rect">
            <a:avLst/>
          </a:prstGeom>
        </p:spPr>
      </p:pic>
      <p:pic>
        <p:nvPicPr>
          <p:cNvPr id="8" name="Picture 7">
            <a:extLst>
              <a:ext uri="{FF2B5EF4-FFF2-40B4-BE49-F238E27FC236}">
                <a16:creationId xmlns:a16="http://schemas.microsoft.com/office/drawing/2014/main" id="{C67B1B5F-F594-42E2-AD00-5A0FA5BD69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78" b="2903"/>
          <a:stretch/>
        </p:blipFill>
        <p:spPr>
          <a:xfrm>
            <a:off x="5390900" y="1145458"/>
            <a:ext cx="6729451" cy="4262284"/>
          </a:xfrm>
          <a:prstGeom prst="rect">
            <a:avLst/>
          </a:prstGeom>
        </p:spPr>
      </p:pic>
      <p:sp>
        <p:nvSpPr>
          <p:cNvPr id="9" name="Rectangle 8">
            <a:extLst>
              <a:ext uri="{FF2B5EF4-FFF2-40B4-BE49-F238E27FC236}">
                <a16:creationId xmlns:a16="http://schemas.microsoft.com/office/drawing/2014/main" id="{0456B940-7135-46C3-BE6D-C4D8E8875F75}"/>
              </a:ext>
            </a:extLst>
          </p:cNvPr>
          <p:cNvSpPr>
            <a:spLocks noChangeArrowheads="1"/>
          </p:cNvSpPr>
          <p:nvPr/>
        </p:nvSpPr>
        <p:spPr bwMode="auto">
          <a:xfrm>
            <a:off x="5545394" y="5531822"/>
            <a:ext cx="6646606" cy="429982"/>
          </a:xfrm>
          <a:prstGeom prst="rect">
            <a:avLst/>
          </a:prstGeom>
          <a:solidFill>
            <a:schemeClr val="bg1">
              <a:alpha val="65000"/>
            </a:schemeClr>
          </a:solidFill>
          <a:ln>
            <a:noFill/>
          </a:ln>
          <a:effectLst/>
        </p:spPr>
        <p:txBody>
          <a:bodyPr wrap="square" lIns="45720" tIns="45720" rIns="45720" bIns="45720" anchor="ctr">
            <a:no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all" spc="200" normalizeH="0" baseline="0" noProof="0" dirty="0">
                <a:ln>
                  <a:noFill/>
                </a:ln>
                <a:solidFill>
                  <a:prstClr val="black"/>
                </a:solidFill>
                <a:effectLst/>
                <a:uLnTx/>
                <a:uFillTx/>
                <a:latin typeface="Dubai" panose="020B0503030403030204" pitchFamily="34" charset="-78"/>
                <a:ea typeface="+mn-ea"/>
                <a:cs typeface="Dubai" panose="020B0503030403030204" pitchFamily="34" charset="-78"/>
              </a:rPr>
              <a:t>Mixed use districts code: retrofit </a:t>
            </a:r>
            <a:endParaRPr kumimoji="0" lang="en-US" altLang="en-US" sz="2800" b="0" i="0" u="none" strike="noStrike" kern="1200" cap="all" spc="200" normalizeH="0" baseline="0" noProof="0" dirty="0">
              <a:ln>
                <a:noFill/>
              </a:ln>
              <a:solidFill>
                <a:prstClr val="black"/>
              </a:solidFill>
              <a:effectLst/>
              <a:uLnTx/>
              <a:uFillTx/>
              <a:latin typeface="Dubai" panose="020B0503030403030204" pitchFamily="34" charset="-78"/>
              <a:ea typeface="+mn-ea"/>
              <a:cs typeface="Dubai" panose="020B0503030403030204" pitchFamily="34" charset="-78"/>
            </a:endParaRPr>
          </a:p>
        </p:txBody>
      </p:sp>
      <p:sp>
        <p:nvSpPr>
          <p:cNvPr id="5" name="Rectangle 4">
            <a:extLst>
              <a:ext uri="{FF2B5EF4-FFF2-40B4-BE49-F238E27FC236}">
                <a16:creationId xmlns:a16="http://schemas.microsoft.com/office/drawing/2014/main" id="{45C85BC5-F640-4F59-B604-0849B4315059}"/>
              </a:ext>
            </a:extLst>
          </p:cNvPr>
          <p:cNvSpPr/>
          <p:nvPr/>
        </p:nvSpPr>
        <p:spPr>
          <a:xfrm>
            <a:off x="4246087" y="2341260"/>
            <a:ext cx="2289625" cy="21754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C0FE802-4A4E-4F4E-B936-5A9BD2CF3FFD}"/>
              </a:ext>
            </a:extLst>
          </p:cNvPr>
          <p:cNvPicPr>
            <a:picLocks noChangeAspect="1"/>
          </p:cNvPicPr>
          <p:nvPr/>
        </p:nvPicPr>
        <p:blipFill>
          <a:blip r:embed="rId5"/>
          <a:srcRect/>
          <a:stretch/>
        </p:blipFill>
        <p:spPr>
          <a:xfrm>
            <a:off x="4246087" y="2341260"/>
            <a:ext cx="2289625" cy="2175479"/>
          </a:xfrm>
          <a:prstGeom prst="rect">
            <a:avLst/>
          </a:prstGeom>
        </p:spPr>
      </p:pic>
    </p:spTree>
    <p:extLst>
      <p:ext uri="{BB962C8B-B14F-4D97-AF65-F5344CB8AC3E}">
        <p14:creationId xmlns:p14="http://schemas.microsoft.com/office/powerpoint/2010/main" val="167974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51CEE84F-C508-4E26-96D1-E8A3CCAC3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2220" y="0"/>
            <a:ext cx="10558699" cy="6858000"/>
          </a:xfrm>
          <a:prstGeom prst="rect">
            <a:avLst/>
          </a:prstGeom>
        </p:spPr>
      </p:pic>
      <p:sp>
        <p:nvSpPr>
          <p:cNvPr id="7" name="Rectangle 6">
            <a:extLst>
              <a:ext uri="{FF2B5EF4-FFF2-40B4-BE49-F238E27FC236}">
                <a16:creationId xmlns:a16="http://schemas.microsoft.com/office/drawing/2014/main" id="{B10557AE-1130-482D-BB49-6EB0F070623F}"/>
              </a:ext>
            </a:extLst>
          </p:cNvPr>
          <p:cNvSpPr>
            <a:spLocks noChangeArrowheads="1"/>
          </p:cNvSpPr>
          <p:nvPr/>
        </p:nvSpPr>
        <p:spPr bwMode="auto">
          <a:xfrm>
            <a:off x="313179" y="6363110"/>
            <a:ext cx="4305574" cy="429982"/>
          </a:xfrm>
          <a:prstGeom prst="rect">
            <a:avLst/>
          </a:prstGeom>
          <a:solidFill>
            <a:schemeClr val="bg1">
              <a:alpha val="65000"/>
            </a:schemeClr>
          </a:solidFill>
          <a:ln>
            <a:noFill/>
          </a:ln>
          <a:effectLst/>
        </p:spPr>
        <p:txBody>
          <a:bodyPr wrap="square" lIns="45720" tIns="45720" rIns="45720" bIns="45720" anchor="ctr">
            <a:no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all" spc="200" normalizeH="0" baseline="0" noProof="0" dirty="0">
                <a:ln>
                  <a:noFill/>
                </a:ln>
                <a:solidFill>
                  <a:prstClr val="black"/>
                </a:solidFill>
                <a:effectLst/>
                <a:uLnTx/>
                <a:uFillTx/>
                <a:latin typeface="Dubai" panose="020B0503030403030204" pitchFamily="34" charset="-78"/>
                <a:ea typeface="+mn-ea"/>
                <a:cs typeface="Dubai" panose="020B0503030403030204" pitchFamily="34" charset="-78"/>
              </a:rPr>
              <a:t>mapping the districts</a:t>
            </a:r>
            <a:endParaRPr kumimoji="0" lang="en-US" altLang="en-US" sz="2800" b="0" i="0" u="none" strike="noStrike" kern="1200" cap="all" spc="200" normalizeH="0" baseline="0" noProof="0" dirty="0">
              <a:ln>
                <a:noFill/>
              </a:ln>
              <a:solidFill>
                <a:prstClr val="black"/>
              </a:solidFill>
              <a:effectLst/>
              <a:uLnTx/>
              <a:uFillTx/>
              <a:latin typeface="Dubai" panose="020B0503030403030204" pitchFamily="34" charset="-78"/>
              <a:ea typeface="+mn-ea"/>
              <a:cs typeface="Dubai" panose="020B0503030403030204" pitchFamily="34" charset="-78"/>
            </a:endParaRPr>
          </a:p>
        </p:txBody>
      </p:sp>
      <p:sp>
        <p:nvSpPr>
          <p:cNvPr id="5" name="Rectangle 4">
            <a:extLst>
              <a:ext uri="{FF2B5EF4-FFF2-40B4-BE49-F238E27FC236}">
                <a16:creationId xmlns:a16="http://schemas.microsoft.com/office/drawing/2014/main" id="{24812622-C11B-4514-A2F7-E13CED7517CA}"/>
              </a:ext>
            </a:extLst>
          </p:cNvPr>
          <p:cNvSpPr/>
          <p:nvPr/>
        </p:nvSpPr>
        <p:spPr>
          <a:xfrm>
            <a:off x="301081" y="2341260"/>
            <a:ext cx="2289625" cy="21754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E69F30C-97F2-42AF-8DEA-A7C6A44162EC}"/>
              </a:ext>
            </a:extLst>
          </p:cNvPr>
          <p:cNvPicPr>
            <a:picLocks noChangeAspect="1"/>
          </p:cNvPicPr>
          <p:nvPr/>
        </p:nvPicPr>
        <p:blipFill>
          <a:blip r:embed="rId4"/>
          <a:srcRect/>
          <a:stretch/>
        </p:blipFill>
        <p:spPr>
          <a:xfrm>
            <a:off x="301081" y="2341260"/>
            <a:ext cx="2289625" cy="2175479"/>
          </a:xfrm>
          <a:prstGeom prst="rect">
            <a:avLst/>
          </a:prstGeom>
        </p:spPr>
      </p:pic>
    </p:spTree>
    <p:extLst>
      <p:ext uri="{BB962C8B-B14F-4D97-AF65-F5344CB8AC3E}">
        <p14:creationId xmlns:p14="http://schemas.microsoft.com/office/powerpoint/2010/main" val="14728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0" name="Picture 9">
            <a:extLst>
              <a:ext uri="{FF2B5EF4-FFF2-40B4-BE49-F238E27FC236}">
                <a16:creationId xmlns:a16="http://schemas.microsoft.com/office/drawing/2014/main" id="{F68BC143-696E-4E0E-BD73-97D987B6EE14}"/>
              </a:ext>
            </a:extLst>
          </p:cNvPr>
          <p:cNvPicPr>
            <a:picLocks noChangeAspect="1"/>
          </p:cNvPicPr>
          <p:nvPr/>
        </p:nvPicPr>
        <p:blipFill rotWithShape="1">
          <a:blip r:embed="rId3"/>
          <a:srcRect l="76910" t="14174" r="3322" b="60179"/>
          <a:stretch/>
        </p:blipFill>
        <p:spPr>
          <a:xfrm>
            <a:off x="491153" y="136526"/>
            <a:ext cx="4542810" cy="3314780"/>
          </a:xfrm>
          <a:prstGeom prst="rect">
            <a:avLst/>
          </a:prstGeom>
        </p:spPr>
      </p:pic>
      <p:sp>
        <p:nvSpPr>
          <p:cNvPr id="9" name="Google Shape;196;p24">
            <a:extLst>
              <a:ext uri="{FF2B5EF4-FFF2-40B4-BE49-F238E27FC236}">
                <a16:creationId xmlns:a16="http://schemas.microsoft.com/office/drawing/2014/main" id="{A31F19D3-E7ED-4749-917F-416D8FE69DB9}"/>
              </a:ext>
            </a:extLst>
          </p:cNvPr>
          <p:cNvSpPr/>
          <p:nvPr/>
        </p:nvSpPr>
        <p:spPr>
          <a:xfrm>
            <a:off x="5852160" y="534020"/>
            <a:ext cx="4756066" cy="1063774"/>
          </a:xfrm>
          <a:prstGeom prst="rect">
            <a:avLst/>
          </a:prstGeom>
          <a:solidFill>
            <a:schemeClr val="accent3"/>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2933" b="1" i="0" u="none" strike="noStrike" kern="1200" cap="none" spc="0" normalizeH="0" baseline="0" noProof="0" dirty="0">
                <a:ln>
                  <a:noFill/>
                </a:ln>
                <a:solidFill>
                  <a:srgbClr val="FFFFFF"/>
                </a:solidFill>
                <a:effectLst/>
                <a:uLnTx/>
                <a:uFillTx/>
                <a:latin typeface="Calibri Light" panose="020F0302020204030204"/>
                <a:ea typeface="+mn-ea"/>
                <a:cs typeface="+mn-cs"/>
                <a:sym typeface="Barlow"/>
              </a:rPr>
              <a:t>Boulevard Central District</a:t>
            </a:r>
            <a:endParaRPr kumimoji="0" sz="2933"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Google Shape;186;p23">
            <a:extLst>
              <a:ext uri="{FF2B5EF4-FFF2-40B4-BE49-F238E27FC236}">
                <a16:creationId xmlns:a16="http://schemas.microsoft.com/office/drawing/2014/main" id="{2D010952-1EDA-4AFA-AD6C-50A78914EE55}"/>
              </a:ext>
            </a:extLst>
          </p:cNvPr>
          <p:cNvSpPr txBox="1">
            <a:spLocks/>
          </p:cNvSpPr>
          <p:nvPr/>
        </p:nvSpPr>
        <p:spPr>
          <a:xfrm>
            <a:off x="6096000" y="1798638"/>
            <a:ext cx="5656446" cy="391795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“The goal is to encourage mixed-use development and increased density, maximize economic investment and tax revenue, improve mobility and pedestrian access via public transit, bicycling, and walkability, invest in aged infrastructure systems, and protect and enhance surrounding residential neighborhoods.”</a:t>
            </a:r>
          </a:p>
        </p:txBody>
      </p:sp>
      <p:pic>
        <p:nvPicPr>
          <p:cNvPr id="15" name="Picture 14">
            <a:extLst>
              <a:ext uri="{FF2B5EF4-FFF2-40B4-BE49-F238E27FC236}">
                <a16:creationId xmlns:a16="http://schemas.microsoft.com/office/drawing/2014/main" id="{75E99C88-2834-4168-8E8F-80FA902E6550}"/>
              </a:ext>
            </a:extLst>
          </p:cNvPr>
          <p:cNvPicPr>
            <a:picLocks noChangeAspect="1"/>
          </p:cNvPicPr>
          <p:nvPr/>
        </p:nvPicPr>
        <p:blipFill rotWithShape="1">
          <a:blip r:embed="rId4"/>
          <a:srcRect l="76077" t="14349" r="2900" b="60132"/>
          <a:stretch/>
        </p:blipFill>
        <p:spPr>
          <a:xfrm>
            <a:off x="424187" y="3454168"/>
            <a:ext cx="4606774" cy="3144844"/>
          </a:xfrm>
          <a:prstGeom prst="rect">
            <a:avLst/>
          </a:prstGeom>
        </p:spPr>
      </p:pic>
      <p:sp>
        <p:nvSpPr>
          <p:cNvPr id="12" name="Rectangle 11">
            <a:extLst>
              <a:ext uri="{FF2B5EF4-FFF2-40B4-BE49-F238E27FC236}">
                <a16:creationId xmlns:a16="http://schemas.microsoft.com/office/drawing/2014/main" id="{F425E075-2EC6-40E2-AF82-8B93E6D80072}"/>
              </a:ext>
            </a:extLst>
          </p:cNvPr>
          <p:cNvSpPr/>
          <p:nvPr/>
        </p:nvSpPr>
        <p:spPr>
          <a:xfrm>
            <a:off x="10252616" y="298831"/>
            <a:ext cx="1626126" cy="1545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83EB4A5-BF37-4CBB-BD1D-FAF5877A3D11}"/>
              </a:ext>
            </a:extLst>
          </p:cNvPr>
          <p:cNvPicPr>
            <a:picLocks noChangeAspect="1"/>
          </p:cNvPicPr>
          <p:nvPr/>
        </p:nvPicPr>
        <p:blipFill>
          <a:blip r:embed="rId5"/>
          <a:srcRect/>
          <a:stretch/>
        </p:blipFill>
        <p:spPr>
          <a:xfrm>
            <a:off x="10252616" y="298831"/>
            <a:ext cx="1626126" cy="1545058"/>
          </a:xfrm>
          <a:prstGeom prst="rect">
            <a:avLst/>
          </a:prstGeom>
        </p:spPr>
      </p:pic>
    </p:spTree>
    <p:extLst>
      <p:ext uri="{BB962C8B-B14F-4D97-AF65-F5344CB8AC3E}">
        <p14:creationId xmlns:p14="http://schemas.microsoft.com/office/powerpoint/2010/main" val="16544771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AK - Multipurpose Template">
  <a:themeElements>
    <a:clrScheme name="SHO-BLAK">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382</Words>
  <Application>Microsoft Office PowerPoint</Application>
  <PresentationFormat>Widescreen</PresentationFormat>
  <Paragraphs>40</Paragraphs>
  <Slides>14</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Aptos</vt:lpstr>
      <vt:lpstr>Aptos Display</vt:lpstr>
      <vt:lpstr>Arial</vt:lpstr>
      <vt:lpstr>Barlow</vt:lpstr>
      <vt:lpstr>Calibri</vt:lpstr>
      <vt:lpstr>Calibri Light</vt:lpstr>
      <vt:lpstr>Dubai</vt:lpstr>
      <vt:lpstr>Office Theme</vt:lpstr>
      <vt:lpstr>BLAK - Multipurpose Template</vt:lpstr>
      <vt:lpstr>PowerPoint Presentation</vt:lpstr>
      <vt:lpstr>Upstate NY’s Largest Town &amp; 4th Largest Population</vt:lpstr>
      <vt:lpstr>129,595 Population</vt:lpstr>
      <vt:lpstr>Boulevard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Mingoia</dc:creator>
  <cp:lastModifiedBy>Dave Mingoia</cp:lastModifiedBy>
  <cp:revision>1</cp:revision>
  <dcterms:created xsi:type="dcterms:W3CDTF">2024-05-30T13:39:47Z</dcterms:created>
  <dcterms:modified xsi:type="dcterms:W3CDTF">2024-05-30T13:44:37Z</dcterms:modified>
</cp:coreProperties>
</file>